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344" r:id="rId4"/>
  </p:sldMasterIdLst>
  <p:notesMasterIdLst>
    <p:notesMasterId r:id="rId65"/>
  </p:notesMasterIdLst>
  <p:sldIdLst>
    <p:sldId id="2147482168" r:id="rId5"/>
    <p:sldId id="2147482206" r:id="rId6"/>
    <p:sldId id="2147482220" r:id="rId7"/>
    <p:sldId id="2147482262" r:id="rId8"/>
    <p:sldId id="2147482219" r:id="rId9"/>
    <p:sldId id="2147482212" r:id="rId10"/>
    <p:sldId id="2147482231" r:id="rId11"/>
    <p:sldId id="2147482233" r:id="rId12"/>
    <p:sldId id="2147482249" r:id="rId13"/>
    <p:sldId id="2147482214" r:id="rId14"/>
    <p:sldId id="2147482218" r:id="rId15"/>
    <p:sldId id="2147482215" r:id="rId16"/>
    <p:sldId id="2147480074" r:id="rId17"/>
    <p:sldId id="2147469974" r:id="rId18"/>
    <p:sldId id="2147482228" r:id="rId19"/>
    <p:sldId id="2147482246" r:id="rId20"/>
    <p:sldId id="2147482247" r:id="rId21"/>
    <p:sldId id="2147482202" r:id="rId22"/>
    <p:sldId id="2147482248" r:id="rId23"/>
    <p:sldId id="2147482375" r:id="rId24"/>
    <p:sldId id="2147482264" r:id="rId25"/>
    <p:sldId id="2147482379" r:id="rId26"/>
    <p:sldId id="2147482221" r:id="rId27"/>
    <p:sldId id="2147482225" r:id="rId28"/>
    <p:sldId id="2147482222" r:id="rId29"/>
    <p:sldId id="2147482226" r:id="rId30"/>
    <p:sldId id="2147482223" r:id="rId31"/>
    <p:sldId id="2147482224" r:id="rId32"/>
    <p:sldId id="2147482253" r:id="rId33"/>
    <p:sldId id="2147482183" r:id="rId34"/>
    <p:sldId id="2147470007" r:id="rId35"/>
    <p:sldId id="2147482265" r:id="rId36"/>
    <p:sldId id="2147469992" r:id="rId37"/>
    <p:sldId id="2147469991" r:id="rId38"/>
    <p:sldId id="2147469990" r:id="rId39"/>
    <p:sldId id="2147469989" r:id="rId40"/>
    <p:sldId id="2147482236" r:id="rId41"/>
    <p:sldId id="2147482237" r:id="rId42"/>
    <p:sldId id="2147482243" r:id="rId43"/>
    <p:sldId id="2147483614" r:id="rId44"/>
    <p:sldId id="2147482263" r:id="rId45"/>
    <p:sldId id="2147482313" r:id="rId46"/>
    <p:sldId id="2147482314" r:id="rId47"/>
    <p:sldId id="2147482315" r:id="rId48"/>
    <p:sldId id="2147470148" r:id="rId49"/>
    <p:sldId id="1697" r:id="rId50"/>
    <p:sldId id="2147482256" r:id="rId51"/>
    <p:sldId id="2147482318" r:id="rId52"/>
    <p:sldId id="2147482216" r:id="rId53"/>
    <p:sldId id="2147482229" r:id="rId54"/>
    <p:sldId id="2147470011" r:id="rId55"/>
    <p:sldId id="2147482255" r:id="rId56"/>
    <p:sldId id="2147483615" r:id="rId57"/>
    <p:sldId id="2147482198" r:id="rId58"/>
    <p:sldId id="2147482257" r:id="rId59"/>
    <p:sldId id="2147482258" r:id="rId60"/>
    <p:sldId id="2147482217" r:id="rId61"/>
    <p:sldId id="2147482193" r:id="rId62"/>
    <p:sldId id="2147482310" r:id="rId63"/>
    <p:sldId id="2147482316" r:id="rId64"/>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2C7A9AB-45E2-47C1-A875-80D9B204728A}">
          <p14:sldIdLst>
            <p14:sldId id="2147482168"/>
          </p14:sldIdLst>
        </p14:section>
        <p14:section name="The world today" id="{651FF4B7-ED1D-4279-8795-96260E74CEB6}">
          <p14:sldIdLst>
            <p14:sldId id="2147482206"/>
            <p14:sldId id="2147482220"/>
            <p14:sldId id="2147482262"/>
            <p14:sldId id="2147482219"/>
          </p14:sldIdLst>
        </p14:section>
        <p14:section name="Guiding principles for Responsible AI" id="{A2B5B937-0B6D-405A-9F92-9A022AA16732}">
          <p14:sldIdLst>
            <p14:sldId id="2147482212"/>
            <p14:sldId id="2147482231"/>
            <p14:sldId id="2147482233"/>
            <p14:sldId id="2147482249"/>
            <p14:sldId id="2147482214"/>
            <p14:sldId id="2147482218"/>
            <p14:sldId id="2147482215"/>
            <p14:sldId id="2147480074"/>
            <p14:sldId id="2147469974"/>
          </p14:sldIdLst>
        </p14:section>
        <p14:section name="Microsoft approach to Responsible AI" id="{A7C28596-F739-4721-9FF6-DDE7B066F0FC}">
          <p14:sldIdLst>
            <p14:sldId id="2147482228"/>
            <p14:sldId id="2147482246"/>
            <p14:sldId id="2147482247"/>
            <p14:sldId id="2147482202"/>
            <p14:sldId id="2147482248"/>
            <p14:sldId id="2147482375"/>
            <p14:sldId id="2147482264"/>
            <p14:sldId id="2147482379"/>
            <p14:sldId id="2147482221"/>
            <p14:sldId id="2147482225"/>
            <p14:sldId id="2147482222"/>
            <p14:sldId id="2147482226"/>
            <p14:sldId id="2147482223"/>
            <p14:sldId id="2147482224"/>
            <p14:sldId id="2147482253"/>
            <p14:sldId id="2147482183"/>
            <p14:sldId id="2147470007"/>
            <p14:sldId id="2147482265"/>
            <p14:sldId id="2147469992"/>
            <p14:sldId id="2147469991"/>
            <p14:sldId id="2147469990"/>
            <p14:sldId id="2147469989"/>
            <p14:sldId id="2147482236"/>
            <p14:sldId id="2147482237"/>
            <p14:sldId id="2147482243"/>
            <p14:sldId id="2147483614"/>
            <p14:sldId id="2147482263"/>
            <p14:sldId id="2147482313"/>
            <p14:sldId id="2147482314"/>
            <p14:sldId id="2147482315"/>
            <p14:sldId id="2147470148"/>
            <p14:sldId id="1697"/>
            <p14:sldId id="2147482256"/>
            <p14:sldId id="2147482318"/>
            <p14:sldId id="2147482216"/>
          </p14:sldIdLst>
        </p14:section>
        <p14:section name="Microsoft resources for Responsible AI" id="{7F40097F-744C-45B5-8715-00C722F25B38}">
          <p14:sldIdLst>
            <p14:sldId id="2147482229"/>
            <p14:sldId id="2147470011"/>
            <p14:sldId id="2147482255"/>
            <p14:sldId id="2147483615"/>
          </p14:sldIdLst>
        </p14:section>
        <p14:section name="As a conclusion" id="{CCD4FB71-B678-4E5A-A3F8-B7BDEC645CF4}">
          <p14:sldIdLst>
            <p14:sldId id="2147482198"/>
            <p14:sldId id="2147482257"/>
            <p14:sldId id="2147482258"/>
            <p14:sldId id="2147482217"/>
            <p14:sldId id="2147482193"/>
            <p14:sldId id="2147482310"/>
            <p14:sldId id="2147482316"/>
          </p14:sldIdLst>
        </p14:section>
        <p14:section name="Appendix" id="{0CEA3890-91F0-42A3-8479-7ECD81B67EE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2913604-DF12-2546-3A16-4C16D9670025}" name="Cydney Hoffnagle (CELA)" initials="CH" userId="S::cyhoffna@microsoft.com::50c72e7f-6ecc-4c39-a146-97399ad0b693" providerId="AD"/>
  <p188:author id="{7A19911C-6219-4543-8622-04A953B9F953}" name="Steph Ballard (CELA)" initials="SB(" userId="S::stephballard@microsoft.com::457d40c1-db06-4d5b-b282-a0682444920f" providerId="AD"/>
  <p188:author id="{A0CF6029-842C-16A3-0226-D79EC21323CE}" name="Daniel Kluttz (CELA)" initials="" userId="S::dakluttz@microsoft.com::13541b8b-ed67-4d7e-b3ed-5f8df302af01" providerId="AD"/>
  <p188:author id="{FB0CB540-C421-7DCE-05C3-A2864D3AE389}" name="Brian Wesolowski (CELA)" initials="B(" userId="S::bwesolowski@microsoft.com::b92e7ad0-2643-45ad-9806-2c379b4cdd43" providerId="AD"/>
  <p188:author id="{0FB41745-652E-2147-2A4A-50176497E60F}" name="Keyuna Evans (CELA)" initials="" userId="S::keevans@microsoft.com::653310ed-6ca1-49d8-8b9c-3ff545fb456e" providerId="AD"/>
  <p188:author id="{C5FDCA4C-3580-0A67-9807-663099C69B24}" name="Natasha Crampton (CELA)" initials="N(" userId="S::natashc@microsoft.com::a7764b46-79f3-430f-aaa7-b76e0a372308" providerId="AD"/>
  <p188:author id="{9A35C85E-FE29-EAEC-9EEA-7EF1FC5E1C4D}" name="Ngozi Nwoko (SHE / HER)" initials="NN(/H" userId="S::ngegele@microsoft.com::9009ddd8-c974-48ef-b260-3d9f8b091530" providerId="AD"/>
  <p188:author id="{02F74E66-4DB4-8119-4C38-847D740527DD}" name="Sridhar Sriram (HE/HIM/HIS)" initials="SS(" userId="S::srsriram@microsoft.com::78572d4a-9feb-4a56-9503-f83cd6be8068" providerId="AD"/>
  <p188:author id="{86D93D73-1FDE-59BE-D1F3-8921984AB64E}" name="Madhavi Gosalia" initials="MG" userId="S::mgosalia@microsoft.com::f61be78d-a1af-4196-b27d-9283ee105f96" providerId="AD"/>
  <p188:author id="{E73C328E-1F55-80D0-7179-DCBA6A56BB6D}" name="Owen Larter (CELA)" initials="OL(" userId="S::owlarter@microsoft.com::bec16136-3487-41e7-960b-8dac74532b37" providerId="AD"/>
  <p188:author id="{DF7D7096-447C-6D0E-6FEE-5665E5D09CD8}" name="Hiwot Tesfaye" initials="HT" userId="S::hiwottesfaye@microsoft.com::de475f96-b744-4a6f-ad7e-f7d07c563fd1" providerId="AD"/>
  <p188:author id="{0BEA15AB-8A1F-9E07-024A-2B5AD4C9D619}" name="Mallory Monsma" initials="MM" userId="S::mamonsma@microsoft.com::8c4072d6-91ef-40a7-96da-10e060934994" providerId="AD"/>
  <p188:author id="{6E6728C9-884C-917D-38D8-6755EA7C4588}" name="Marcia Harris (SHE/HER CELA)" initials="MC" userId="S::maharr@microsoft.com::bb7ac3d9-125c-4d26-a695-8b0d5e307fb1" providerId="AD"/>
  <p188:author id="{F55D7AD4-22EF-AFBE-B272-F7B875188AC4}" name="Susan Etlinger" initials="SE" userId="S::setlinger@microsoft.com::e876058b-2483-48ec-a1a1-fffe67878851" providerId="AD"/>
  <p188:author id="{A0F8CBEB-5428-B01F-60B7-808BFD8FBC0F}" name="Leigh Felton" initials="LF" userId="S::lefelton@microsoft.com::b6e6a97e-e0ba-483b-a233-7e32c57a707c" providerId="AD"/>
  <p188:author id="{31C3D6F7-A647-3098-5A2F-F69F1F42580F}" name="David Burt (CELA)" initials="DB" userId="S::davib@microsoft.com::4876f4ff-f1d5-4ca1-8c3f-a922032461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7B7FF"/>
    <a:srgbClr val="50E6FF"/>
    <a:srgbClr val="325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C0E0BF-AABD-4838-BA99-A9B9F82A0406}" v="17" dt="2024-09-10T12:30:11.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670" autoAdjust="0"/>
    <p:restoredTop sz="69625" autoAdjust="0"/>
  </p:normalViewPr>
  <p:slideViewPr>
    <p:cSldViewPr snapToGrid="0">
      <p:cViewPr varScale="1">
        <p:scale>
          <a:sx n="71" d="100"/>
          <a:sy n="71" d="100"/>
        </p:scale>
        <p:origin x="84" y="29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S::philber@microsoft.com::3b1c6667-7fbc-45cf-ac7c-d346ed9edd62" providerId="AD" clId="Web-{9965A748-4103-4279-1BCC-3EC1DADB9622}"/>
    <pc:docChg chg="modSld">
      <pc:chgData name="Philippe Beraud" userId="S::philber@microsoft.com::3b1c6667-7fbc-45cf-ac7c-d346ed9edd62" providerId="AD" clId="Web-{9965A748-4103-4279-1BCC-3EC1DADB9622}" dt="2024-03-29T10:33:23.883" v="0"/>
      <pc:docMkLst>
        <pc:docMk/>
      </pc:docMkLst>
      <pc:sldChg chg="delSp">
        <pc:chgData name="Philippe Beraud" userId="S::philber@microsoft.com::3b1c6667-7fbc-45cf-ac7c-d346ed9edd62" providerId="AD" clId="Web-{9965A748-4103-4279-1BCC-3EC1DADB9622}" dt="2024-03-29T10:33:23.883" v="0"/>
        <pc:sldMkLst>
          <pc:docMk/>
          <pc:sldMk cId="2672061416" sldId="2147482168"/>
        </pc:sldMkLst>
        <pc:picChg chg="del">
          <ac:chgData name="Philippe Beraud" userId="S::philber@microsoft.com::3b1c6667-7fbc-45cf-ac7c-d346ed9edd62" providerId="AD" clId="Web-{9965A748-4103-4279-1BCC-3EC1DADB9622}" dt="2024-03-29T10:33:23.883" v="0"/>
          <ac:picMkLst>
            <pc:docMk/>
            <pc:sldMk cId="2672061416" sldId="2147482168"/>
            <ac:picMk id="5" creationId="{00189DCD-CD4F-D23A-1BBD-683A1922A059}"/>
          </ac:picMkLst>
        </pc:picChg>
      </pc:sldChg>
    </pc:docChg>
  </pc:docChgLst>
  <pc:docChgLst>
    <pc:chgData name="Philippe Beraud" userId="3b1c6667-7fbc-45cf-ac7c-d346ed9edd62" providerId="ADAL" clId="{8AC0E0BF-AABD-4838-BA99-A9B9F82A0406}"/>
    <pc:docChg chg="undo custSel addSld delSld modSld modSection">
      <pc:chgData name="Philippe Beraud" userId="3b1c6667-7fbc-45cf-ac7c-d346ed9edd62" providerId="ADAL" clId="{8AC0E0BF-AABD-4838-BA99-A9B9F82A0406}" dt="2024-09-10T15:38:41.131" v="49" actId="14100"/>
      <pc:docMkLst>
        <pc:docMk/>
      </pc:docMkLst>
      <pc:sldChg chg="del">
        <pc:chgData name="Philippe Beraud" userId="3b1c6667-7fbc-45cf-ac7c-d346ed9edd62" providerId="ADAL" clId="{8AC0E0BF-AABD-4838-BA99-A9B9F82A0406}" dt="2024-09-10T12:25:04.224" v="7" actId="47"/>
        <pc:sldMkLst>
          <pc:docMk/>
          <pc:sldMk cId="2697971113" sldId="2147469971"/>
        </pc:sldMkLst>
      </pc:sldChg>
      <pc:sldChg chg="del">
        <pc:chgData name="Philippe Beraud" userId="3b1c6667-7fbc-45cf-ac7c-d346ed9edd62" providerId="ADAL" clId="{8AC0E0BF-AABD-4838-BA99-A9B9F82A0406}" dt="2024-09-10T12:25:27.363" v="9" actId="47"/>
        <pc:sldMkLst>
          <pc:docMk/>
          <pc:sldMk cId="1215173124" sldId="2147469986"/>
        </pc:sldMkLst>
      </pc:sldChg>
      <pc:sldChg chg="del">
        <pc:chgData name="Philippe Beraud" userId="3b1c6667-7fbc-45cf-ac7c-d346ed9edd62" providerId="ADAL" clId="{8AC0E0BF-AABD-4838-BA99-A9B9F82A0406}" dt="2024-09-10T12:26:39.957" v="20" actId="47"/>
        <pc:sldMkLst>
          <pc:docMk/>
          <pc:sldMk cId="3097251794" sldId="2147469993"/>
        </pc:sldMkLst>
      </pc:sldChg>
      <pc:sldChg chg="addSp delSp modSp mod addAnim delAnim modAnim">
        <pc:chgData name="Philippe Beraud" userId="3b1c6667-7fbc-45cf-ac7c-d346ed9edd62" providerId="ADAL" clId="{8AC0E0BF-AABD-4838-BA99-A9B9F82A0406}" dt="2024-09-10T12:27:35.157" v="26" actId="478"/>
        <pc:sldMkLst>
          <pc:docMk/>
          <pc:sldMk cId="727250907" sldId="2147470007"/>
        </pc:sldMkLst>
        <pc:spChg chg="add del mod">
          <ac:chgData name="Philippe Beraud" userId="3b1c6667-7fbc-45cf-ac7c-d346ed9edd62" providerId="ADAL" clId="{8AC0E0BF-AABD-4838-BA99-A9B9F82A0406}" dt="2024-09-10T12:27:35.157" v="26" actId="478"/>
          <ac:spMkLst>
            <pc:docMk/>
            <pc:sldMk cId="727250907" sldId="2147470007"/>
            <ac:spMk id="2" creationId="{66FA780F-420E-3BF7-3E92-8EB8029E02DE}"/>
          </ac:spMkLst>
        </pc:spChg>
        <pc:spChg chg="add del">
          <ac:chgData name="Philippe Beraud" userId="3b1c6667-7fbc-45cf-ac7c-d346ed9edd62" providerId="ADAL" clId="{8AC0E0BF-AABD-4838-BA99-A9B9F82A0406}" dt="2024-09-10T12:27:35.157" v="26" actId="478"/>
          <ac:spMkLst>
            <pc:docMk/>
            <pc:sldMk cId="727250907" sldId="2147470007"/>
            <ac:spMk id="3" creationId="{F5955E91-132E-4DB5-8936-89FE69A1A6A1}"/>
          </ac:spMkLst>
        </pc:spChg>
        <pc:spChg chg="add del mod">
          <ac:chgData name="Philippe Beraud" userId="3b1c6667-7fbc-45cf-ac7c-d346ed9edd62" providerId="ADAL" clId="{8AC0E0BF-AABD-4838-BA99-A9B9F82A0406}" dt="2024-09-10T12:27:35.157" v="26" actId="478"/>
          <ac:spMkLst>
            <pc:docMk/>
            <pc:sldMk cId="727250907" sldId="2147470007"/>
            <ac:spMk id="4" creationId="{7FD5EA5D-9D3B-3F59-B759-ACC34052C3B1}"/>
          </ac:spMkLst>
        </pc:spChg>
        <pc:spChg chg="add del mod">
          <ac:chgData name="Philippe Beraud" userId="3b1c6667-7fbc-45cf-ac7c-d346ed9edd62" providerId="ADAL" clId="{8AC0E0BF-AABD-4838-BA99-A9B9F82A0406}" dt="2024-09-10T12:27:35.157" v="26" actId="478"/>
          <ac:spMkLst>
            <pc:docMk/>
            <pc:sldMk cId="727250907" sldId="2147470007"/>
            <ac:spMk id="5" creationId="{B7C3DF70-5475-C34E-9AB6-A9C3DA71B2FB}"/>
          </ac:spMkLst>
        </pc:spChg>
        <pc:spChg chg="add del mod">
          <ac:chgData name="Philippe Beraud" userId="3b1c6667-7fbc-45cf-ac7c-d346ed9edd62" providerId="ADAL" clId="{8AC0E0BF-AABD-4838-BA99-A9B9F82A0406}" dt="2024-09-10T12:27:35.157" v="26" actId="478"/>
          <ac:spMkLst>
            <pc:docMk/>
            <pc:sldMk cId="727250907" sldId="2147470007"/>
            <ac:spMk id="6" creationId="{F62159DB-45FB-9BB1-2A81-C1EB300C8979}"/>
          </ac:spMkLst>
        </pc:spChg>
        <pc:spChg chg="add del mod">
          <ac:chgData name="Philippe Beraud" userId="3b1c6667-7fbc-45cf-ac7c-d346ed9edd62" providerId="ADAL" clId="{8AC0E0BF-AABD-4838-BA99-A9B9F82A0406}" dt="2024-09-10T12:27:35.157" v="26" actId="478"/>
          <ac:spMkLst>
            <pc:docMk/>
            <pc:sldMk cId="727250907" sldId="2147470007"/>
            <ac:spMk id="7" creationId="{6737FD36-9116-8CCC-754D-54ACAC1BB027}"/>
          </ac:spMkLst>
        </pc:spChg>
        <pc:spChg chg="add del mod">
          <ac:chgData name="Philippe Beraud" userId="3b1c6667-7fbc-45cf-ac7c-d346ed9edd62" providerId="ADAL" clId="{8AC0E0BF-AABD-4838-BA99-A9B9F82A0406}" dt="2024-09-10T12:27:35.157" v="26" actId="478"/>
          <ac:spMkLst>
            <pc:docMk/>
            <pc:sldMk cId="727250907" sldId="2147470007"/>
            <ac:spMk id="8" creationId="{9F364F8D-6B73-B3D1-1F74-B56952122215}"/>
          </ac:spMkLst>
        </pc:spChg>
        <pc:spChg chg="add del mod">
          <ac:chgData name="Philippe Beraud" userId="3b1c6667-7fbc-45cf-ac7c-d346ed9edd62" providerId="ADAL" clId="{8AC0E0BF-AABD-4838-BA99-A9B9F82A0406}" dt="2024-09-10T12:27:35.157" v="26" actId="478"/>
          <ac:spMkLst>
            <pc:docMk/>
            <pc:sldMk cId="727250907" sldId="2147470007"/>
            <ac:spMk id="9" creationId="{BE2A4B2E-4974-DFF9-0A75-CF16C0D88D66}"/>
          </ac:spMkLst>
        </pc:spChg>
        <pc:spChg chg="add del mod">
          <ac:chgData name="Philippe Beraud" userId="3b1c6667-7fbc-45cf-ac7c-d346ed9edd62" providerId="ADAL" clId="{8AC0E0BF-AABD-4838-BA99-A9B9F82A0406}" dt="2024-09-10T12:27:35.157" v="26" actId="478"/>
          <ac:spMkLst>
            <pc:docMk/>
            <pc:sldMk cId="727250907" sldId="2147470007"/>
            <ac:spMk id="10" creationId="{BDBF1F2C-FB7F-2D03-642F-049FCC8E4DF2}"/>
          </ac:spMkLst>
        </pc:spChg>
        <pc:spChg chg="del">
          <ac:chgData name="Philippe Beraud" userId="3b1c6667-7fbc-45cf-ac7c-d346ed9edd62" providerId="ADAL" clId="{8AC0E0BF-AABD-4838-BA99-A9B9F82A0406}" dt="2024-09-10T12:26:58.968" v="21" actId="478"/>
          <ac:spMkLst>
            <pc:docMk/>
            <pc:sldMk cId="727250907" sldId="2147470007"/>
            <ac:spMk id="12" creationId="{0B1B433F-1540-98D3-1CF7-34FE70E79907}"/>
          </ac:spMkLst>
        </pc:spChg>
        <pc:spChg chg="del">
          <ac:chgData name="Philippe Beraud" userId="3b1c6667-7fbc-45cf-ac7c-d346ed9edd62" providerId="ADAL" clId="{8AC0E0BF-AABD-4838-BA99-A9B9F82A0406}" dt="2024-09-10T12:26:58.968" v="21" actId="478"/>
          <ac:spMkLst>
            <pc:docMk/>
            <pc:sldMk cId="727250907" sldId="2147470007"/>
            <ac:spMk id="13" creationId="{3BCCD4FD-90D4-2197-2F19-993495A1D3DD}"/>
          </ac:spMkLst>
        </pc:spChg>
        <pc:spChg chg="del">
          <ac:chgData name="Philippe Beraud" userId="3b1c6667-7fbc-45cf-ac7c-d346ed9edd62" providerId="ADAL" clId="{8AC0E0BF-AABD-4838-BA99-A9B9F82A0406}" dt="2024-09-10T12:26:58.968" v="21" actId="478"/>
          <ac:spMkLst>
            <pc:docMk/>
            <pc:sldMk cId="727250907" sldId="2147470007"/>
            <ac:spMk id="18" creationId="{389D6645-B9FA-BFB9-6A8E-17B3C9E85454}"/>
          </ac:spMkLst>
        </pc:spChg>
        <pc:spChg chg="del">
          <ac:chgData name="Philippe Beraud" userId="3b1c6667-7fbc-45cf-ac7c-d346ed9edd62" providerId="ADAL" clId="{8AC0E0BF-AABD-4838-BA99-A9B9F82A0406}" dt="2024-09-10T12:26:58.968" v="21" actId="478"/>
          <ac:spMkLst>
            <pc:docMk/>
            <pc:sldMk cId="727250907" sldId="2147470007"/>
            <ac:spMk id="19" creationId="{6BD44855-138A-3718-C4D2-77B6FD2842B0}"/>
          </ac:spMkLst>
        </pc:spChg>
        <pc:spChg chg="del">
          <ac:chgData name="Philippe Beraud" userId="3b1c6667-7fbc-45cf-ac7c-d346ed9edd62" providerId="ADAL" clId="{8AC0E0BF-AABD-4838-BA99-A9B9F82A0406}" dt="2024-09-10T12:26:58.968" v="21" actId="478"/>
          <ac:spMkLst>
            <pc:docMk/>
            <pc:sldMk cId="727250907" sldId="2147470007"/>
            <ac:spMk id="20" creationId="{AD88DFE1-7C76-83E3-3833-08D3746D9A43}"/>
          </ac:spMkLst>
        </pc:spChg>
        <pc:spChg chg="add del mod">
          <ac:chgData name="Philippe Beraud" userId="3b1c6667-7fbc-45cf-ac7c-d346ed9edd62" providerId="ADAL" clId="{8AC0E0BF-AABD-4838-BA99-A9B9F82A0406}" dt="2024-09-10T12:27:35.157" v="26" actId="478"/>
          <ac:spMkLst>
            <pc:docMk/>
            <pc:sldMk cId="727250907" sldId="2147470007"/>
            <ac:spMk id="22" creationId="{DC420252-3E2D-DB40-1778-929FF9184BA3}"/>
          </ac:spMkLst>
        </pc:spChg>
        <pc:spChg chg="del">
          <ac:chgData name="Philippe Beraud" userId="3b1c6667-7fbc-45cf-ac7c-d346ed9edd62" providerId="ADAL" clId="{8AC0E0BF-AABD-4838-BA99-A9B9F82A0406}" dt="2024-09-10T12:26:58.968" v="21" actId="478"/>
          <ac:spMkLst>
            <pc:docMk/>
            <pc:sldMk cId="727250907" sldId="2147470007"/>
            <ac:spMk id="24" creationId="{A21FC9BB-E695-A9C5-C5A8-6B4AC00FA36E}"/>
          </ac:spMkLst>
        </pc:spChg>
        <pc:spChg chg="add del mod">
          <ac:chgData name="Philippe Beraud" userId="3b1c6667-7fbc-45cf-ac7c-d346ed9edd62" providerId="ADAL" clId="{8AC0E0BF-AABD-4838-BA99-A9B9F82A0406}" dt="2024-09-10T12:27:35.157" v="26" actId="478"/>
          <ac:spMkLst>
            <pc:docMk/>
            <pc:sldMk cId="727250907" sldId="2147470007"/>
            <ac:spMk id="26" creationId="{8C49E71C-C970-CDBF-664F-C5C194E297AF}"/>
          </ac:spMkLst>
        </pc:spChg>
        <pc:spChg chg="del">
          <ac:chgData name="Philippe Beraud" userId="3b1c6667-7fbc-45cf-ac7c-d346ed9edd62" providerId="ADAL" clId="{8AC0E0BF-AABD-4838-BA99-A9B9F82A0406}" dt="2024-09-10T12:26:58.968" v="21" actId="478"/>
          <ac:spMkLst>
            <pc:docMk/>
            <pc:sldMk cId="727250907" sldId="2147470007"/>
            <ac:spMk id="29" creationId="{90439F38-4D18-9E9B-9381-976414C9DE9C}"/>
          </ac:spMkLst>
        </pc:spChg>
        <pc:grpChg chg="del">
          <ac:chgData name="Philippe Beraud" userId="3b1c6667-7fbc-45cf-ac7c-d346ed9edd62" providerId="ADAL" clId="{8AC0E0BF-AABD-4838-BA99-A9B9F82A0406}" dt="2024-09-10T12:26:58.968" v="21" actId="478"/>
          <ac:grpSpMkLst>
            <pc:docMk/>
            <pc:sldMk cId="727250907" sldId="2147470007"/>
            <ac:grpSpMk id="14" creationId="{1CEA1C6C-1494-566D-0130-E62E2AC41FE7}"/>
          </ac:grpSpMkLst>
        </pc:grpChg>
        <pc:cxnChg chg="add del mod">
          <ac:chgData name="Philippe Beraud" userId="3b1c6667-7fbc-45cf-ac7c-d346ed9edd62" providerId="ADAL" clId="{8AC0E0BF-AABD-4838-BA99-A9B9F82A0406}" dt="2024-09-10T12:27:35.157" v="26" actId="478"/>
          <ac:cxnSpMkLst>
            <pc:docMk/>
            <pc:sldMk cId="727250907" sldId="2147470007"/>
            <ac:cxnSpMk id="11" creationId="{EECAD47F-8F5B-D682-3ECE-C2FBE17B23C3}"/>
          </ac:cxnSpMkLst>
        </pc:cxnChg>
        <pc:cxnChg chg="add del mod">
          <ac:chgData name="Philippe Beraud" userId="3b1c6667-7fbc-45cf-ac7c-d346ed9edd62" providerId="ADAL" clId="{8AC0E0BF-AABD-4838-BA99-A9B9F82A0406}" dt="2024-09-10T12:27:35.157" v="26" actId="478"/>
          <ac:cxnSpMkLst>
            <pc:docMk/>
            <pc:sldMk cId="727250907" sldId="2147470007"/>
            <ac:cxnSpMk id="17" creationId="{72DA8E66-0EC0-6C05-4D01-AD587F7BAFE5}"/>
          </ac:cxnSpMkLst>
        </pc:cxnChg>
        <pc:cxnChg chg="add del mod">
          <ac:chgData name="Philippe Beraud" userId="3b1c6667-7fbc-45cf-ac7c-d346ed9edd62" providerId="ADAL" clId="{8AC0E0BF-AABD-4838-BA99-A9B9F82A0406}" dt="2024-09-10T12:27:35.157" v="26" actId="478"/>
          <ac:cxnSpMkLst>
            <pc:docMk/>
            <pc:sldMk cId="727250907" sldId="2147470007"/>
            <ac:cxnSpMk id="21" creationId="{2C6AA526-DECA-D5B8-72CE-CE0438061384}"/>
          </ac:cxnSpMkLst>
        </pc:cxnChg>
        <pc:cxnChg chg="del">
          <ac:chgData name="Philippe Beraud" userId="3b1c6667-7fbc-45cf-ac7c-d346ed9edd62" providerId="ADAL" clId="{8AC0E0BF-AABD-4838-BA99-A9B9F82A0406}" dt="2024-09-10T12:26:58.968" v="21" actId="478"/>
          <ac:cxnSpMkLst>
            <pc:docMk/>
            <pc:sldMk cId="727250907" sldId="2147470007"/>
            <ac:cxnSpMk id="25" creationId="{2C2BD03A-CDD3-AC56-937A-5C6779B26A6E}"/>
          </ac:cxnSpMkLst>
        </pc:cxnChg>
        <pc:cxnChg chg="del">
          <ac:chgData name="Philippe Beraud" userId="3b1c6667-7fbc-45cf-ac7c-d346ed9edd62" providerId="ADAL" clId="{8AC0E0BF-AABD-4838-BA99-A9B9F82A0406}" dt="2024-09-10T12:26:58.968" v="21" actId="478"/>
          <ac:cxnSpMkLst>
            <pc:docMk/>
            <pc:sldMk cId="727250907" sldId="2147470007"/>
            <ac:cxnSpMk id="27" creationId="{9FFADCA1-E022-4AE9-EB43-00C5A7439163}"/>
          </ac:cxnSpMkLst>
        </pc:cxnChg>
        <pc:cxnChg chg="del">
          <ac:chgData name="Philippe Beraud" userId="3b1c6667-7fbc-45cf-ac7c-d346ed9edd62" providerId="ADAL" clId="{8AC0E0BF-AABD-4838-BA99-A9B9F82A0406}" dt="2024-09-10T12:26:58.968" v="21" actId="478"/>
          <ac:cxnSpMkLst>
            <pc:docMk/>
            <pc:sldMk cId="727250907" sldId="2147470007"/>
            <ac:cxnSpMk id="28" creationId="{8F565A91-CFD9-9CEF-45D8-B9C8C2FF5637}"/>
          </ac:cxnSpMkLst>
        </pc:cxnChg>
      </pc:sldChg>
      <pc:sldChg chg="modSp mod">
        <pc:chgData name="Philippe Beraud" userId="3b1c6667-7fbc-45cf-ac7c-d346ed9edd62" providerId="ADAL" clId="{8AC0E0BF-AABD-4838-BA99-A9B9F82A0406}" dt="2024-09-10T15:38:41.131" v="49" actId="14100"/>
        <pc:sldMkLst>
          <pc:docMk/>
          <pc:sldMk cId="2672061416" sldId="2147482168"/>
        </pc:sldMkLst>
        <pc:spChg chg="mod">
          <ac:chgData name="Philippe Beraud" userId="3b1c6667-7fbc-45cf-ac7c-d346ed9edd62" providerId="ADAL" clId="{8AC0E0BF-AABD-4838-BA99-A9B9F82A0406}" dt="2024-09-10T15:38:41.131" v="49" actId="14100"/>
          <ac:spMkLst>
            <pc:docMk/>
            <pc:sldMk cId="2672061416" sldId="2147482168"/>
            <ac:spMk id="6" creationId="{17AA7381-33AE-7B7E-0AAD-3F990357EE3F}"/>
          </ac:spMkLst>
        </pc:spChg>
      </pc:sldChg>
      <pc:sldChg chg="del">
        <pc:chgData name="Philippe Beraud" userId="3b1c6667-7fbc-45cf-ac7c-d346ed9edd62" providerId="ADAL" clId="{8AC0E0BF-AABD-4838-BA99-A9B9F82A0406}" dt="2024-09-10T12:28:56.061" v="35" actId="47"/>
        <pc:sldMkLst>
          <pc:docMk/>
          <pc:sldMk cId="660002190" sldId="2147482178"/>
        </pc:sldMkLst>
      </pc:sldChg>
      <pc:sldChg chg="del">
        <pc:chgData name="Philippe Beraud" userId="3b1c6667-7fbc-45cf-ac7c-d346ed9edd62" providerId="ADAL" clId="{8AC0E0BF-AABD-4838-BA99-A9B9F82A0406}" dt="2024-09-10T12:29:22.298" v="41" actId="47"/>
        <pc:sldMkLst>
          <pc:docMk/>
          <pc:sldMk cId="769473186" sldId="2147482179"/>
        </pc:sldMkLst>
      </pc:sldChg>
      <pc:sldChg chg="modSp add mod modNotesTx">
        <pc:chgData name="Philippe Beraud" userId="3b1c6667-7fbc-45cf-ac7c-d346ed9edd62" providerId="ADAL" clId="{8AC0E0BF-AABD-4838-BA99-A9B9F82A0406}" dt="2024-09-10T12:26:26.304" v="19"/>
        <pc:sldMkLst>
          <pc:docMk/>
          <pc:sldMk cId="2826023215" sldId="2147482183"/>
        </pc:sldMkLst>
        <pc:spChg chg="mod">
          <ac:chgData name="Philippe Beraud" userId="3b1c6667-7fbc-45cf-ac7c-d346ed9edd62" providerId="ADAL" clId="{8AC0E0BF-AABD-4838-BA99-A9B9F82A0406}" dt="2024-09-10T12:26:17.099" v="17" actId="1076"/>
          <ac:spMkLst>
            <pc:docMk/>
            <pc:sldMk cId="2826023215" sldId="2147482183"/>
            <ac:spMk id="3" creationId="{D5C82550-B0C7-624D-90AB-0249A3E5DE92}"/>
          </ac:spMkLst>
        </pc:spChg>
        <pc:spChg chg="mod">
          <ac:chgData name="Philippe Beraud" userId="3b1c6667-7fbc-45cf-ac7c-d346ed9edd62" providerId="ADAL" clId="{8AC0E0BF-AABD-4838-BA99-A9B9F82A0406}" dt="2024-09-10T12:26:12.902" v="16" actId="14100"/>
          <ac:spMkLst>
            <pc:docMk/>
            <pc:sldMk cId="2826023215" sldId="2147482183"/>
            <ac:spMk id="5" creationId="{24224144-0AC1-2E45-2464-7ECAF5F4C529}"/>
          </ac:spMkLst>
        </pc:spChg>
        <pc:spChg chg="mod">
          <ac:chgData name="Philippe Beraud" userId="3b1c6667-7fbc-45cf-ac7c-d346ed9edd62" providerId="ADAL" clId="{8AC0E0BF-AABD-4838-BA99-A9B9F82A0406}" dt="2024-09-10T12:26:17.099" v="17" actId="1076"/>
          <ac:spMkLst>
            <pc:docMk/>
            <pc:sldMk cId="2826023215" sldId="2147482183"/>
            <ac:spMk id="6" creationId="{537AFB59-822E-94F7-C28A-7A746BCE8E8F}"/>
          </ac:spMkLst>
        </pc:spChg>
        <pc:spChg chg="mod">
          <ac:chgData name="Philippe Beraud" userId="3b1c6667-7fbc-45cf-ac7c-d346ed9edd62" providerId="ADAL" clId="{8AC0E0BF-AABD-4838-BA99-A9B9F82A0406}" dt="2024-09-10T12:26:17.099" v="17" actId="1076"/>
          <ac:spMkLst>
            <pc:docMk/>
            <pc:sldMk cId="2826023215" sldId="2147482183"/>
            <ac:spMk id="7" creationId="{1486B611-D1EE-C90E-73A9-EBF0AFC3E695}"/>
          </ac:spMkLst>
        </pc:spChg>
        <pc:spChg chg="mod">
          <ac:chgData name="Philippe Beraud" userId="3b1c6667-7fbc-45cf-ac7c-d346ed9edd62" providerId="ADAL" clId="{8AC0E0BF-AABD-4838-BA99-A9B9F82A0406}" dt="2024-09-10T12:26:17.099" v="17" actId="1076"/>
          <ac:spMkLst>
            <pc:docMk/>
            <pc:sldMk cId="2826023215" sldId="2147482183"/>
            <ac:spMk id="8" creationId="{F4AAD5F0-28D4-2302-DC38-DE7034C41DA0}"/>
          </ac:spMkLst>
        </pc:spChg>
        <pc:spChg chg="mod">
          <ac:chgData name="Philippe Beraud" userId="3b1c6667-7fbc-45cf-ac7c-d346ed9edd62" providerId="ADAL" clId="{8AC0E0BF-AABD-4838-BA99-A9B9F82A0406}" dt="2024-09-10T12:26:17.099" v="17" actId="1076"/>
          <ac:spMkLst>
            <pc:docMk/>
            <pc:sldMk cId="2826023215" sldId="2147482183"/>
            <ac:spMk id="9" creationId="{B0AC6BA3-0D68-EE87-9E21-FF7D2AA2FD29}"/>
          </ac:spMkLst>
        </pc:spChg>
        <pc:spChg chg="mod">
          <ac:chgData name="Philippe Beraud" userId="3b1c6667-7fbc-45cf-ac7c-d346ed9edd62" providerId="ADAL" clId="{8AC0E0BF-AABD-4838-BA99-A9B9F82A0406}" dt="2024-09-10T12:26:17.099" v="17" actId="1076"/>
          <ac:spMkLst>
            <pc:docMk/>
            <pc:sldMk cId="2826023215" sldId="2147482183"/>
            <ac:spMk id="10" creationId="{9F98A14E-D4B8-F275-ADB4-55CC70998DA7}"/>
          </ac:spMkLst>
        </pc:spChg>
        <pc:spChg chg="mod">
          <ac:chgData name="Philippe Beraud" userId="3b1c6667-7fbc-45cf-ac7c-d346ed9edd62" providerId="ADAL" clId="{8AC0E0BF-AABD-4838-BA99-A9B9F82A0406}" dt="2024-09-10T12:26:17.099" v="17" actId="1076"/>
          <ac:spMkLst>
            <pc:docMk/>
            <pc:sldMk cId="2826023215" sldId="2147482183"/>
            <ac:spMk id="11" creationId="{E59DD97B-7DDB-7F2E-1E97-FCE75C6D504C}"/>
          </ac:spMkLst>
        </pc:spChg>
        <pc:spChg chg="mod">
          <ac:chgData name="Philippe Beraud" userId="3b1c6667-7fbc-45cf-ac7c-d346ed9edd62" providerId="ADAL" clId="{8AC0E0BF-AABD-4838-BA99-A9B9F82A0406}" dt="2024-09-10T12:26:17.099" v="17" actId="1076"/>
          <ac:spMkLst>
            <pc:docMk/>
            <pc:sldMk cId="2826023215" sldId="2147482183"/>
            <ac:spMk id="12" creationId="{F7A214CB-C388-79E5-A5DD-D4BB85F08F2C}"/>
          </ac:spMkLst>
        </pc:spChg>
        <pc:spChg chg="mod">
          <ac:chgData name="Philippe Beraud" userId="3b1c6667-7fbc-45cf-ac7c-d346ed9edd62" providerId="ADAL" clId="{8AC0E0BF-AABD-4838-BA99-A9B9F82A0406}" dt="2024-09-10T12:26:17.099" v="17" actId="1076"/>
          <ac:spMkLst>
            <pc:docMk/>
            <pc:sldMk cId="2826023215" sldId="2147482183"/>
            <ac:spMk id="13" creationId="{14B3B0EA-6CA0-1E50-7DFD-A47E4CFCD1C6}"/>
          </ac:spMkLst>
        </pc:spChg>
        <pc:cxnChg chg="mod">
          <ac:chgData name="Philippe Beraud" userId="3b1c6667-7fbc-45cf-ac7c-d346ed9edd62" providerId="ADAL" clId="{8AC0E0BF-AABD-4838-BA99-A9B9F82A0406}" dt="2024-09-10T12:26:17.099" v="17" actId="1076"/>
          <ac:cxnSpMkLst>
            <pc:docMk/>
            <pc:sldMk cId="2826023215" sldId="2147482183"/>
            <ac:cxnSpMk id="14" creationId="{7A69E934-E615-302B-A45E-702150B1B2D2}"/>
          </ac:cxnSpMkLst>
        </pc:cxnChg>
        <pc:cxnChg chg="mod">
          <ac:chgData name="Philippe Beraud" userId="3b1c6667-7fbc-45cf-ac7c-d346ed9edd62" providerId="ADAL" clId="{8AC0E0BF-AABD-4838-BA99-A9B9F82A0406}" dt="2024-09-10T12:26:17.099" v="17" actId="1076"/>
          <ac:cxnSpMkLst>
            <pc:docMk/>
            <pc:sldMk cId="2826023215" sldId="2147482183"/>
            <ac:cxnSpMk id="15" creationId="{ABA9F862-88AE-3E2B-FE52-0F91FC0CF577}"/>
          </ac:cxnSpMkLst>
        </pc:cxnChg>
        <pc:cxnChg chg="mod">
          <ac:chgData name="Philippe Beraud" userId="3b1c6667-7fbc-45cf-ac7c-d346ed9edd62" providerId="ADAL" clId="{8AC0E0BF-AABD-4838-BA99-A9B9F82A0406}" dt="2024-09-10T12:26:17.099" v="17" actId="1076"/>
          <ac:cxnSpMkLst>
            <pc:docMk/>
            <pc:sldMk cId="2826023215" sldId="2147482183"/>
            <ac:cxnSpMk id="17" creationId="{975EE25B-D42C-D818-F171-09467D98476D}"/>
          </ac:cxnSpMkLst>
        </pc:cxnChg>
        <pc:cxnChg chg="mod">
          <ac:chgData name="Philippe Beraud" userId="3b1c6667-7fbc-45cf-ac7c-d346ed9edd62" providerId="ADAL" clId="{8AC0E0BF-AABD-4838-BA99-A9B9F82A0406}" dt="2024-09-10T12:26:17.099" v="17" actId="1076"/>
          <ac:cxnSpMkLst>
            <pc:docMk/>
            <pc:sldMk cId="2826023215" sldId="2147482183"/>
            <ac:cxnSpMk id="18" creationId="{3A4727F9-782F-272C-6B70-F4EEEE878BD7}"/>
          </ac:cxnSpMkLst>
        </pc:cxnChg>
      </pc:sldChg>
      <pc:sldChg chg="addSp delSp modSp mod">
        <pc:chgData name="Philippe Beraud" userId="3b1c6667-7fbc-45cf-ac7c-d346ed9edd62" providerId="ADAL" clId="{8AC0E0BF-AABD-4838-BA99-A9B9F82A0406}" dt="2024-09-10T12:27:47.640" v="29" actId="478"/>
        <pc:sldMkLst>
          <pc:docMk/>
          <pc:sldMk cId="2977190845" sldId="2147482237"/>
        </pc:sldMkLst>
        <pc:spChg chg="add mod">
          <ac:chgData name="Philippe Beraud" userId="3b1c6667-7fbc-45cf-ac7c-d346ed9edd62" providerId="ADAL" clId="{8AC0E0BF-AABD-4838-BA99-A9B9F82A0406}" dt="2024-09-10T12:27:40.704" v="28"/>
          <ac:spMkLst>
            <pc:docMk/>
            <pc:sldMk cId="2977190845" sldId="2147482237"/>
            <ac:spMk id="3" creationId="{2CE8141C-0A06-A59B-F4F2-691825BC9149}"/>
          </ac:spMkLst>
        </pc:spChg>
        <pc:spChg chg="del">
          <ac:chgData name="Philippe Beraud" userId="3b1c6667-7fbc-45cf-ac7c-d346ed9edd62" providerId="ADAL" clId="{8AC0E0BF-AABD-4838-BA99-A9B9F82A0406}" dt="2024-09-10T12:27:40.265" v="27" actId="478"/>
          <ac:spMkLst>
            <pc:docMk/>
            <pc:sldMk cId="2977190845" sldId="2147482237"/>
            <ac:spMk id="5" creationId="{A376B06D-B36C-2BDB-CAC0-6F2A272762FA}"/>
          </ac:spMkLst>
        </pc:spChg>
        <pc:spChg chg="del">
          <ac:chgData name="Philippe Beraud" userId="3b1c6667-7fbc-45cf-ac7c-d346ed9edd62" providerId="ADAL" clId="{8AC0E0BF-AABD-4838-BA99-A9B9F82A0406}" dt="2024-09-10T12:27:40.265" v="27" actId="478"/>
          <ac:spMkLst>
            <pc:docMk/>
            <pc:sldMk cId="2977190845" sldId="2147482237"/>
            <ac:spMk id="6" creationId="{AF6E7145-D608-F42E-ED3B-5C57FEC58D3C}"/>
          </ac:spMkLst>
        </pc:spChg>
        <pc:spChg chg="del">
          <ac:chgData name="Philippe Beraud" userId="3b1c6667-7fbc-45cf-ac7c-d346ed9edd62" providerId="ADAL" clId="{8AC0E0BF-AABD-4838-BA99-A9B9F82A0406}" dt="2024-09-10T12:27:40.265" v="27" actId="478"/>
          <ac:spMkLst>
            <pc:docMk/>
            <pc:sldMk cId="2977190845" sldId="2147482237"/>
            <ac:spMk id="7" creationId="{63A36C37-EA57-096E-09BD-19C64F389A20}"/>
          </ac:spMkLst>
        </pc:spChg>
        <pc:spChg chg="del">
          <ac:chgData name="Philippe Beraud" userId="3b1c6667-7fbc-45cf-ac7c-d346ed9edd62" providerId="ADAL" clId="{8AC0E0BF-AABD-4838-BA99-A9B9F82A0406}" dt="2024-09-10T12:27:40.265" v="27" actId="478"/>
          <ac:spMkLst>
            <pc:docMk/>
            <pc:sldMk cId="2977190845" sldId="2147482237"/>
            <ac:spMk id="8" creationId="{C2C2B03D-ED38-55A7-C397-717710C85EA3}"/>
          </ac:spMkLst>
        </pc:spChg>
        <pc:spChg chg="del">
          <ac:chgData name="Philippe Beraud" userId="3b1c6667-7fbc-45cf-ac7c-d346ed9edd62" providerId="ADAL" clId="{8AC0E0BF-AABD-4838-BA99-A9B9F82A0406}" dt="2024-09-10T12:27:40.265" v="27" actId="478"/>
          <ac:spMkLst>
            <pc:docMk/>
            <pc:sldMk cId="2977190845" sldId="2147482237"/>
            <ac:spMk id="9" creationId="{8C8C76A4-7192-B759-B69D-C371098EA9A6}"/>
          </ac:spMkLst>
        </pc:spChg>
        <pc:spChg chg="del">
          <ac:chgData name="Philippe Beraud" userId="3b1c6667-7fbc-45cf-ac7c-d346ed9edd62" providerId="ADAL" clId="{8AC0E0BF-AABD-4838-BA99-A9B9F82A0406}" dt="2024-09-10T12:27:40.265" v="27" actId="478"/>
          <ac:spMkLst>
            <pc:docMk/>
            <pc:sldMk cId="2977190845" sldId="2147482237"/>
            <ac:spMk id="10" creationId="{E44F4153-8285-98F2-E6E4-75B80EDACD87}"/>
          </ac:spMkLst>
        </pc:spChg>
        <pc:spChg chg="del">
          <ac:chgData name="Philippe Beraud" userId="3b1c6667-7fbc-45cf-ac7c-d346ed9edd62" providerId="ADAL" clId="{8AC0E0BF-AABD-4838-BA99-A9B9F82A0406}" dt="2024-09-10T12:27:40.265" v="27" actId="478"/>
          <ac:spMkLst>
            <pc:docMk/>
            <pc:sldMk cId="2977190845" sldId="2147482237"/>
            <ac:spMk id="39" creationId="{6D5574C0-59EB-E035-67CA-88289B188D3E}"/>
          </ac:spMkLst>
        </pc:spChg>
        <pc:spChg chg="del">
          <ac:chgData name="Philippe Beraud" userId="3b1c6667-7fbc-45cf-ac7c-d346ed9edd62" providerId="ADAL" clId="{8AC0E0BF-AABD-4838-BA99-A9B9F82A0406}" dt="2024-09-10T12:27:40.265" v="27" actId="478"/>
          <ac:spMkLst>
            <pc:docMk/>
            <pc:sldMk cId="2977190845" sldId="2147482237"/>
            <ac:spMk id="40" creationId="{F5242F39-92E4-A805-16DE-4B7918CAF81B}"/>
          </ac:spMkLst>
        </pc:spChg>
        <pc:spChg chg="del">
          <ac:chgData name="Philippe Beraud" userId="3b1c6667-7fbc-45cf-ac7c-d346ed9edd62" providerId="ADAL" clId="{8AC0E0BF-AABD-4838-BA99-A9B9F82A0406}" dt="2024-09-10T12:27:40.265" v="27" actId="478"/>
          <ac:spMkLst>
            <pc:docMk/>
            <pc:sldMk cId="2977190845" sldId="2147482237"/>
            <ac:spMk id="47" creationId="{39CB0465-16D3-AE06-1E23-BFA0EB449A0C}"/>
          </ac:spMkLst>
        </pc:spChg>
        <pc:spChg chg="add mod">
          <ac:chgData name="Philippe Beraud" userId="3b1c6667-7fbc-45cf-ac7c-d346ed9edd62" providerId="ADAL" clId="{8AC0E0BF-AABD-4838-BA99-A9B9F82A0406}" dt="2024-09-10T12:27:40.704" v="28"/>
          <ac:spMkLst>
            <pc:docMk/>
            <pc:sldMk cId="2977190845" sldId="2147482237"/>
            <ac:spMk id="48" creationId="{7ACB5059-5916-5EE2-5713-4828FCE23522}"/>
          </ac:spMkLst>
        </pc:spChg>
        <pc:spChg chg="add mod">
          <ac:chgData name="Philippe Beraud" userId="3b1c6667-7fbc-45cf-ac7c-d346ed9edd62" providerId="ADAL" clId="{8AC0E0BF-AABD-4838-BA99-A9B9F82A0406}" dt="2024-09-10T12:27:40.704" v="28"/>
          <ac:spMkLst>
            <pc:docMk/>
            <pc:sldMk cId="2977190845" sldId="2147482237"/>
            <ac:spMk id="49" creationId="{918D07D5-0EAD-F7CC-6CED-ABE12782B6C1}"/>
          </ac:spMkLst>
        </pc:spChg>
        <pc:spChg chg="add mod">
          <ac:chgData name="Philippe Beraud" userId="3b1c6667-7fbc-45cf-ac7c-d346ed9edd62" providerId="ADAL" clId="{8AC0E0BF-AABD-4838-BA99-A9B9F82A0406}" dt="2024-09-10T12:27:40.704" v="28"/>
          <ac:spMkLst>
            <pc:docMk/>
            <pc:sldMk cId="2977190845" sldId="2147482237"/>
            <ac:spMk id="50" creationId="{BB31391F-D1F2-8CB3-03ED-C5E929234F86}"/>
          </ac:spMkLst>
        </pc:spChg>
        <pc:spChg chg="add mod">
          <ac:chgData name="Philippe Beraud" userId="3b1c6667-7fbc-45cf-ac7c-d346ed9edd62" providerId="ADAL" clId="{8AC0E0BF-AABD-4838-BA99-A9B9F82A0406}" dt="2024-09-10T12:27:40.704" v="28"/>
          <ac:spMkLst>
            <pc:docMk/>
            <pc:sldMk cId="2977190845" sldId="2147482237"/>
            <ac:spMk id="51" creationId="{96391BB6-016E-28C1-37FF-2D961239D3B2}"/>
          </ac:spMkLst>
        </pc:spChg>
        <pc:spChg chg="add mod">
          <ac:chgData name="Philippe Beraud" userId="3b1c6667-7fbc-45cf-ac7c-d346ed9edd62" providerId="ADAL" clId="{8AC0E0BF-AABD-4838-BA99-A9B9F82A0406}" dt="2024-09-10T12:27:40.704" v="28"/>
          <ac:spMkLst>
            <pc:docMk/>
            <pc:sldMk cId="2977190845" sldId="2147482237"/>
            <ac:spMk id="52" creationId="{86F7D291-C223-B418-C698-0D44F93BD56B}"/>
          </ac:spMkLst>
        </pc:spChg>
        <pc:spChg chg="mod">
          <ac:chgData name="Philippe Beraud" userId="3b1c6667-7fbc-45cf-ac7c-d346ed9edd62" providerId="ADAL" clId="{8AC0E0BF-AABD-4838-BA99-A9B9F82A0406}" dt="2024-09-10T12:27:40.704" v="28"/>
          <ac:spMkLst>
            <pc:docMk/>
            <pc:sldMk cId="2977190845" sldId="2147482237"/>
            <ac:spMk id="54" creationId="{47040286-EFE0-A40F-EFA3-5711F9D30245}"/>
          </ac:spMkLst>
        </pc:spChg>
        <pc:spChg chg="mod">
          <ac:chgData name="Philippe Beraud" userId="3b1c6667-7fbc-45cf-ac7c-d346ed9edd62" providerId="ADAL" clId="{8AC0E0BF-AABD-4838-BA99-A9B9F82A0406}" dt="2024-09-10T12:27:40.704" v="28"/>
          <ac:spMkLst>
            <pc:docMk/>
            <pc:sldMk cId="2977190845" sldId="2147482237"/>
            <ac:spMk id="55" creationId="{C4EEB1C0-A0D9-14E6-05C7-D090D95D57BC}"/>
          </ac:spMkLst>
        </pc:spChg>
        <pc:spChg chg="mod">
          <ac:chgData name="Philippe Beraud" userId="3b1c6667-7fbc-45cf-ac7c-d346ed9edd62" providerId="ADAL" clId="{8AC0E0BF-AABD-4838-BA99-A9B9F82A0406}" dt="2024-09-10T12:27:40.704" v="28"/>
          <ac:spMkLst>
            <pc:docMk/>
            <pc:sldMk cId="2977190845" sldId="2147482237"/>
            <ac:spMk id="56" creationId="{97BBD138-001A-41BB-F691-7085D814214B}"/>
          </ac:spMkLst>
        </pc:spChg>
        <pc:spChg chg="mod">
          <ac:chgData name="Philippe Beraud" userId="3b1c6667-7fbc-45cf-ac7c-d346ed9edd62" providerId="ADAL" clId="{8AC0E0BF-AABD-4838-BA99-A9B9F82A0406}" dt="2024-09-10T12:27:40.704" v="28"/>
          <ac:spMkLst>
            <pc:docMk/>
            <pc:sldMk cId="2977190845" sldId="2147482237"/>
            <ac:spMk id="57" creationId="{85979667-8AAE-A6B4-B818-C0E80D9F4FEE}"/>
          </ac:spMkLst>
        </pc:spChg>
        <pc:spChg chg="mod">
          <ac:chgData name="Philippe Beraud" userId="3b1c6667-7fbc-45cf-ac7c-d346ed9edd62" providerId="ADAL" clId="{8AC0E0BF-AABD-4838-BA99-A9B9F82A0406}" dt="2024-09-10T12:27:40.704" v="28"/>
          <ac:spMkLst>
            <pc:docMk/>
            <pc:sldMk cId="2977190845" sldId="2147482237"/>
            <ac:spMk id="58" creationId="{730216EF-E915-8DAC-A6F9-AF3A29FB9ECD}"/>
          </ac:spMkLst>
        </pc:spChg>
        <pc:grpChg chg="del">
          <ac:chgData name="Philippe Beraud" userId="3b1c6667-7fbc-45cf-ac7c-d346ed9edd62" providerId="ADAL" clId="{8AC0E0BF-AABD-4838-BA99-A9B9F82A0406}" dt="2024-09-10T12:27:40.265" v="27" actId="478"/>
          <ac:grpSpMkLst>
            <pc:docMk/>
            <pc:sldMk cId="2977190845" sldId="2147482237"/>
            <ac:grpSpMk id="11" creationId="{41FC0A6E-61D6-6B9F-52EF-7E6CB3E7CB3D}"/>
          </ac:grpSpMkLst>
        </pc:grpChg>
        <pc:grpChg chg="del">
          <ac:chgData name="Philippe Beraud" userId="3b1c6667-7fbc-45cf-ac7c-d346ed9edd62" providerId="ADAL" clId="{8AC0E0BF-AABD-4838-BA99-A9B9F82A0406}" dt="2024-09-10T12:27:40.265" v="27" actId="478"/>
          <ac:grpSpMkLst>
            <pc:docMk/>
            <pc:sldMk cId="2977190845" sldId="2147482237"/>
            <ac:grpSpMk id="20" creationId="{F6BB4B20-6A52-EE09-D6AE-5A8D11C88EB4}"/>
          </ac:grpSpMkLst>
        </pc:grpChg>
        <pc:grpChg chg="del">
          <ac:chgData name="Philippe Beraud" userId="3b1c6667-7fbc-45cf-ac7c-d346ed9edd62" providerId="ADAL" clId="{8AC0E0BF-AABD-4838-BA99-A9B9F82A0406}" dt="2024-09-10T12:27:40.265" v="27" actId="478"/>
          <ac:grpSpMkLst>
            <pc:docMk/>
            <pc:sldMk cId="2977190845" sldId="2147482237"/>
            <ac:grpSpMk id="26" creationId="{AB5DAC86-B76C-E2BB-A012-7EFEFF2ED185}"/>
          </ac:grpSpMkLst>
        </pc:grpChg>
        <pc:grpChg chg="del">
          <ac:chgData name="Philippe Beraud" userId="3b1c6667-7fbc-45cf-ac7c-d346ed9edd62" providerId="ADAL" clId="{8AC0E0BF-AABD-4838-BA99-A9B9F82A0406}" dt="2024-09-10T12:27:40.265" v="27" actId="478"/>
          <ac:grpSpMkLst>
            <pc:docMk/>
            <pc:sldMk cId="2977190845" sldId="2147482237"/>
            <ac:grpSpMk id="32" creationId="{D442A01E-A758-B065-4F6B-5D090B610C2E}"/>
          </ac:grpSpMkLst>
        </pc:grpChg>
        <pc:grpChg chg="del">
          <ac:chgData name="Philippe Beraud" userId="3b1c6667-7fbc-45cf-ac7c-d346ed9edd62" providerId="ADAL" clId="{8AC0E0BF-AABD-4838-BA99-A9B9F82A0406}" dt="2024-09-10T12:27:40.265" v="27" actId="478"/>
          <ac:grpSpMkLst>
            <pc:docMk/>
            <pc:sldMk cId="2977190845" sldId="2147482237"/>
            <ac:grpSpMk id="41" creationId="{9C989262-8C9E-5BC8-DBA3-82C7717BC781}"/>
          </ac:grpSpMkLst>
        </pc:grpChg>
        <pc:grpChg chg="add mod">
          <ac:chgData name="Philippe Beraud" userId="3b1c6667-7fbc-45cf-ac7c-d346ed9edd62" providerId="ADAL" clId="{8AC0E0BF-AABD-4838-BA99-A9B9F82A0406}" dt="2024-09-10T12:27:40.704" v="28"/>
          <ac:grpSpMkLst>
            <pc:docMk/>
            <pc:sldMk cId="2977190845" sldId="2147482237"/>
            <ac:grpSpMk id="53" creationId="{94B1C5C5-F757-73AB-7D78-B47BD31E45E5}"/>
          </ac:grpSpMkLst>
        </pc:grpChg>
        <pc:picChg chg="add del mod">
          <ac:chgData name="Philippe Beraud" userId="3b1c6667-7fbc-45cf-ac7c-d346ed9edd62" providerId="ADAL" clId="{8AC0E0BF-AABD-4838-BA99-A9B9F82A0406}" dt="2024-09-10T12:27:47.640" v="29" actId="478"/>
          <ac:picMkLst>
            <pc:docMk/>
            <pc:sldMk cId="2977190845" sldId="2147482237"/>
            <ac:picMk id="59" creationId="{496F0C8D-494A-F825-ECA3-63CCD8410F7F}"/>
          </ac:picMkLst>
        </pc:picChg>
        <pc:cxnChg chg="add mod">
          <ac:chgData name="Philippe Beraud" userId="3b1c6667-7fbc-45cf-ac7c-d346ed9edd62" providerId="ADAL" clId="{8AC0E0BF-AABD-4838-BA99-A9B9F82A0406}" dt="2024-09-10T12:27:40.704" v="28"/>
          <ac:cxnSpMkLst>
            <pc:docMk/>
            <pc:sldMk cId="2977190845" sldId="2147482237"/>
            <ac:cxnSpMk id="4" creationId="{6689121F-D63C-9DC4-6FAC-7E1DD4CCEE60}"/>
          </ac:cxnSpMkLst>
        </pc:cxnChg>
      </pc:sldChg>
      <pc:sldChg chg="del">
        <pc:chgData name="Philippe Beraud" userId="3b1c6667-7fbc-45cf-ac7c-d346ed9edd62" providerId="ADAL" clId="{8AC0E0BF-AABD-4838-BA99-A9B9F82A0406}" dt="2024-09-10T12:28:24.980" v="31" actId="47"/>
        <pc:sldMkLst>
          <pc:docMk/>
          <pc:sldMk cId="1442164031" sldId="2147482254"/>
        </pc:sldMkLst>
      </pc:sldChg>
      <pc:sldChg chg="addSp delSp modSp mod">
        <pc:chgData name="Philippe Beraud" userId="3b1c6667-7fbc-45cf-ac7c-d346ed9edd62" providerId="ADAL" clId="{8AC0E0BF-AABD-4838-BA99-A9B9F82A0406}" dt="2024-09-10T12:30:14.326" v="47" actId="478"/>
        <pc:sldMkLst>
          <pc:docMk/>
          <pc:sldMk cId="1597136735" sldId="2147482310"/>
        </pc:sldMkLst>
        <pc:spChg chg="del">
          <ac:chgData name="Philippe Beraud" userId="3b1c6667-7fbc-45cf-ac7c-d346ed9edd62" providerId="ADAL" clId="{8AC0E0BF-AABD-4838-BA99-A9B9F82A0406}" dt="2024-09-10T12:30:11.244" v="45" actId="478"/>
          <ac:spMkLst>
            <pc:docMk/>
            <pc:sldMk cId="1597136735" sldId="2147482310"/>
            <ac:spMk id="3" creationId="{31B39EE9-07A0-21D0-E59B-17047551A2DD}"/>
          </ac:spMkLst>
        </pc:spChg>
        <pc:spChg chg="add del mod">
          <ac:chgData name="Philippe Beraud" userId="3b1c6667-7fbc-45cf-ac7c-d346ed9edd62" providerId="ADAL" clId="{8AC0E0BF-AABD-4838-BA99-A9B9F82A0406}" dt="2024-09-10T12:30:14.326" v="47" actId="478"/>
          <ac:spMkLst>
            <pc:docMk/>
            <pc:sldMk cId="1597136735" sldId="2147482310"/>
            <ac:spMk id="8" creationId="{102D2302-91CE-70E3-1610-3180265EB9C2}"/>
          </ac:spMkLst>
        </pc:spChg>
        <pc:spChg chg="add mod">
          <ac:chgData name="Philippe Beraud" userId="3b1c6667-7fbc-45cf-ac7c-d346ed9edd62" providerId="ADAL" clId="{8AC0E0BF-AABD-4838-BA99-A9B9F82A0406}" dt="2024-09-10T12:30:11.945" v="46"/>
          <ac:spMkLst>
            <pc:docMk/>
            <pc:sldMk cId="1597136735" sldId="2147482310"/>
            <ac:spMk id="9" creationId="{FCB87B4C-6B4B-85DF-0C50-2A4A73EC8F45}"/>
          </ac:spMkLst>
        </pc:spChg>
      </pc:sldChg>
      <pc:sldChg chg="add">
        <pc:chgData name="Philippe Beraud" userId="3b1c6667-7fbc-45cf-ac7c-d346ed9edd62" providerId="ADAL" clId="{8AC0E0BF-AABD-4838-BA99-A9B9F82A0406}" dt="2024-09-10T12:28:52.105" v="34"/>
        <pc:sldMkLst>
          <pc:docMk/>
          <pc:sldMk cId="278965817" sldId="2147482318"/>
        </pc:sldMkLst>
      </pc:sldChg>
      <pc:sldChg chg="addSp delSp add del mod modNotesTx">
        <pc:chgData name="Philippe Beraud" userId="3b1c6667-7fbc-45cf-ac7c-d346ed9edd62" providerId="ADAL" clId="{8AC0E0BF-AABD-4838-BA99-A9B9F82A0406}" dt="2024-09-10T12:24:57.679" v="6"/>
        <pc:sldMkLst>
          <pc:docMk/>
          <pc:sldMk cId="584572145" sldId="2147482375"/>
        </pc:sldMkLst>
        <pc:spChg chg="add del">
          <ac:chgData name="Philippe Beraud" userId="3b1c6667-7fbc-45cf-ac7c-d346ed9edd62" providerId="ADAL" clId="{8AC0E0BF-AABD-4838-BA99-A9B9F82A0406}" dt="2024-09-10T12:24:51.295" v="4" actId="22"/>
          <ac:spMkLst>
            <pc:docMk/>
            <pc:sldMk cId="584572145" sldId="2147482375"/>
            <ac:spMk id="7" creationId="{CEC1FDDD-8087-281C-D3B6-A30012B81544}"/>
          </ac:spMkLst>
        </pc:spChg>
      </pc:sldChg>
      <pc:sldChg chg="delSp modSp add mod delAnim">
        <pc:chgData name="Philippe Beraud" userId="3b1c6667-7fbc-45cf-ac7c-d346ed9edd62" providerId="ADAL" clId="{8AC0E0BF-AABD-4838-BA99-A9B9F82A0406}" dt="2024-09-10T12:27:09.921" v="24" actId="478"/>
        <pc:sldMkLst>
          <pc:docMk/>
          <pc:sldMk cId="3740167781" sldId="2147482379"/>
        </pc:sldMkLst>
        <pc:spChg chg="mod">
          <ac:chgData name="Philippe Beraud" userId="3b1c6667-7fbc-45cf-ac7c-d346ed9edd62" providerId="ADAL" clId="{8AC0E0BF-AABD-4838-BA99-A9B9F82A0406}" dt="2024-09-10T12:27:08.472" v="23" actId="207"/>
          <ac:spMkLst>
            <pc:docMk/>
            <pc:sldMk cId="3740167781" sldId="2147482379"/>
            <ac:spMk id="2" creationId="{39E12216-9C2D-B66A-12D7-16AC9F5F7CB4}"/>
          </ac:spMkLst>
        </pc:spChg>
        <pc:picChg chg="del">
          <ac:chgData name="Philippe Beraud" userId="3b1c6667-7fbc-45cf-ac7c-d346ed9edd62" providerId="ADAL" clId="{8AC0E0BF-AABD-4838-BA99-A9B9F82A0406}" dt="2024-09-10T12:27:09.921" v="24" actId="478"/>
          <ac:picMkLst>
            <pc:docMk/>
            <pc:sldMk cId="3740167781" sldId="2147482379"/>
            <ac:picMk id="25" creationId="{6C86AAD5-BBC2-42B0-A7E7-CAA46002B851}"/>
          </ac:picMkLst>
        </pc:picChg>
      </pc:sldChg>
      <pc:sldChg chg="add">
        <pc:chgData name="Philippe Beraud" userId="3b1c6667-7fbc-45cf-ac7c-d346ed9edd62" providerId="ADAL" clId="{8AC0E0BF-AABD-4838-BA99-A9B9F82A0406}" dt="2024-09-10T12:27:58.418" v="30"/>
        <pc:sldMkLst>
          <pc:docMk/>
          <pc:sldMk cId="965504083" sldId="2147483614"/>
        </pc:sldMkLst>
      </pc:sldChg>
      <pc:sldChg chg="delSp add mod modNotesTx">
        <pc:chgData name="Philippe Beraud" userId="3b1c6667-7fbc-45cf-ac7c-d346ed9edd62" providerId="ADAL" clId="{8AC0E0BF-AABD-4838-BA99-A9B9F82A0406}" dt="2024-09-10T12:29:31.662" v="44" actId="20577"/>
        <pc:sldMkLst>
          <pc:docMk/>
          <pc:sldMk cId="424312663" sldId="2147483615"/>
        </pc:sldMkLst>
        <pc:spChg chg="del">
          <ac:chgData name="Philippe Beraud" userId="3b1c6667-7fbc-45cf-ac7c-d346ed9edd62" providerId="ADAL" clId="{8AC0E0BF-AABD-4838-BA99-A9B9F82A0406}" dt="2024-09-10T12:29:28.021" v="43" actId="478"/>
          <ac:spMkLst>
            <pc:docMk/>
            <pc:sldMk cId="424312663" sldId="2147483615"/>
            <ac:spMk id="2" creationId="{95A0B75D-48B6-B0C2-04AD-99D4EA3F2941}"/>
          </ac:spMkLst>
        </pc:spChg>
        <pc:spChg chg="del">
          <ac:chgData name="Philippe Beraud" userId="3b1c6667-7fbc-45cf-ac7c-d346ed9edd62" providerId="ADAL" clId="{8AC0E0BF-AABD-4838-BA99-A9B9F82A0406}" dt="2024-09-10T12:29:28.021" v="43" actId="478"/>
          <ac:spMkLst>
            <pc:docMk/>
            <pc:sldMk cId="424312663" sldId="2147483615"/>
            <ac:spMk id="4" creationId="{39036369-4953-5251-B24A-F260A11DBED0}"/>
          </ac:spMkLst>
        </pc:spChg>
        <pc:spChg chg="del">
          <ac:chgData name="Philippe Beraud" userId="3b1c6667-7fbc-45cf-ac7c-d346ed9edd62" providerId="ADAL" clId="{8AC0E0BF-AABD-4838-BA99-A9B9F82A0406}" dt="2024-09-10T12:29:28.021" v="43" actId="478"/>
          <ac:spMkLst>
            <pc:docMk/>
            <pc:sldMk cId="424312663" sldId="2147483615"/>
            <ac:spMk id="7" creationId="{293673EE-B9BB-FA66-EFF4-2DA76F14AEED}"/>
          </ac:spMkLst>
        </pc:spChg>
        <pc:picChg chg="del">
          <ac:chgData name="Philippe Beraud" userId="3b1c6667-7fbc-45cf-ac7c-d346ed9edd62" providerId="ADAL" clId="{8AC0E0BF-AABD-4838-BA99-A9B9F82A0406}" dt="2024-09-10T12:29:25.688" v="42" actId="478"/>
          <ac:picMkLst>
            <pc:docMk/>
            <pc:sldMk cId="424312663" sldId="2147483615"/>
            <ac:picMk id="3" creationId="{6B4C6D19-A9F9-ACE4-F1FE-B1F473E3ACE4}"/>
          </ac:picMkLst>
        </pc:picChg>
      </pc:sldChg>
      <pc:sldChg chg="add del">
        <pc:chgData name="Philippe Beraud" userId="3b1c6667-7fbc-45cf-ac7c-d346ed9edd62" providerId="ADAL" clId="{8AC0E0BF-AABD-4838-BA99-A9B9F82A0406}" dt="2024-09-10T12:28:44.913" v="33"/>
        <pc:sldMkLst>
          <pc:docMk/>
          <pc:sldMk cId="1117072827" sldId="2147483615"/>
        </pc:sldMkLst>
      </pc:sldChg>
      <pc:sldChg chg="add del">
        <pc:chgData name="Philippe Beraud" userId="3b1c6667-7fbc-45cf-ac7c-d346ed9edd62" providerId="ADAL" clId="{8AC0E0BF-AABD-4838-BA99-A9B9F82A0406}" dt="2024-09-10T12:29:14.734" v="39"/>
        <pc:sldMkLst>
          <pc:docMk/>
          <pc:sldMk cId="1361946590" sldId="2147483615"/>
        </pc:sldMkLst>
      </pc:sldChg>
      <pc:sldChg chg="add del">
        <pc:chgData name="Philippe Beraud" userId="3b1c6667-7fbc-45cf-ac7c-d346ed9edd62" providerId="ADAL" clId="{8AC0E0BF-AABD-4838-BA99-A9B9F82A0406}" dt="2024-09-10T12:29:09.500" v="37"/>
        <pc:sldMkLst>
          <pc:docMk/>
          <pc:sldMk cId="2944034876" sldId="2147483615"/>
        </pc:sldMkLst>
      </pc:sldChg>
    </pc:docChg>
  </pc:docChgLst>
  <pc:docChgLst>
    <pc:chgData name="Philippe Beraud" userId="3b1c6667-7fbc-45cf-ac7c-d346ed9edd62" providerId="ADAL" clId="{1FEA7F80-6421-4EAB-A06F-BF60A37F8862}"/>
    <pc:docChg chg="undo custSel modSld modMainMaster">
      <pc:chgData name="Philippe Beraud" userId="3b1c6667-7fbc-45cf-ac7c-d346ed9edd62" providerId="ADAL" clId="{1FEA7F80-6421-4EAB-A06F-BF60A37F8862}" dt="2024-06-27T10:23:59.648" v="231"/>
      <pc:docMkLst>
        <pc:docMk/>
      </pc:docMkLst>
      <pc:sldChg chg="addSp delSp mod modNotesTx">
        <pc:chgData name="Philippe Beraud" userId="3b1c6667-7fbc-45cf-ac7c-d346ed9edd62" providerId="ADAL" clId="{1FEA7F80-6421-4EAB-A06F-BF60A37F8862}" dt="2024-06-26T07:19:04.998" v="230" actId="478"/>
        <pc:sldMkLst>
          <pc:docMk/>
          <pc:sldMk cId="4164405715" sldId="1697"/>
        </pc:sldMkLst>
        <pc:spChg chg="add del">
          <ac:chgData name="Philippe Beraud" userId="3b1c6667-7fbc-45cf-ac7c-d346ed9edd62" providerId="ADAL" clId="{1FEA7F80-6421-4EAB-A06F-BF60A37F8862}" dt="2024-06-26T07:19:04.998" v="230" actId="478"/>
          <ac:spMkLst>
            <pc:docMk/>
            <pc:sldMk cId="4164405715" sldId="1697"/>
            <ac:spMk id="3" creationId="{3D1D0E01-F354-FD19-997C-B95811B0A35C}"/>
          </ac:spMkLst>
        </pc:spChg>
      </pc:sldChg>
      <pc:sldChg chg="modNotesTx">
        <pc:chgData name="Philippe Beraud" userId="3b1c6667-7fbc-45cf-ac7c-d346ed9edd62" providerId="ADAL" clId="{1FEA7F80-6421-4EAB-A06F-BF60A37F8862}" dt="2024-06-24T09:45:16.233" v="75" actId="255"/>
        <pc:sldMkLst>
          <pc:docMk/>
          <pc:sldMk cId="2697971113" sldId="2147469971"/>
        </pc:sldMkLst>
      </pc:sldChg>
      <pc:sldChg chg="modNotesTx">
        <pc:chgData name="Philippe Beraud" userId="3b1c6667-7fbc-45cf-ac7c-d346ed9edd62" providerId="ADAL" clId="{1FEA7F80-6421-4EAB-A06F-BF60A37F8862}" dt="2024-06-24T09:44:16.973" v="62" actId="2711"/>
        <pc:sldMkLst>
          <pc:docMk/>
          <pc:sldMk cId="1567083754" sldId="2147469974"/>
        </pc:sldMkLst>
      </pc:sldChg>
      <pc:sldChg chg="modNotesTx">
        <pc:chgData name="Philippe Beraud" userId="3b1c6667-7fbc-45cf-ac7c-d346ed9edd62" providerId="ADAL" clId="{1FEA7F80-6421-4EAB-A06F-BF60A37F8862}" dt="2024-06-24T09:50:37.881" v="96" actId="113"/>
        <pc:sldMkLst>
          <pc:docMk/>
          <pc:sldMk cId="1215173124" sldId="2147469986"/>
        </pc:sldMkLst>
      </pc:sldChg>
      <pc:sldChg chg="modNotesTx">
        <pc:chgData name="Philippe Beraud" userId="3b1c6667-7fbc-45cf-ac7c-d346ed9edd62" providerId="ADAL" clId="{1FEA7F80-6421-4EAB-A06F-BF60A37F8862}" dt="2024-06-24T09:57:23.471" v="119" actId="255"/>
        <pc:sldMkLst>
          <pc:docMk/>
          <pc:sldMk cId="1921273306" sldId="2147469989"/>
        </pc:sldMkLst>
      </pc:sldChg>
      <pc:sldChg chg="modNotesTx">
        <pc:chgData name="Philippe Beraud" userId="3b1c6667-7fbc-45cf-ac7c-d346ed9edd62" providerId="ADAL" clId="{1FEA7F80-6421-4EAB-A06F-BF60A37F8862}" dt="2024-06-24T09:57:04.114" v="116" actId="2711"/>
        <pc:sldMkLst>
          <pc:docMk/>
          <pc:sldMk cId="2762837461" sldId="2147469990"/>
        </pc:sldMkLst>
      </pc:sldChg>
      <pc:sldChg chg="modNotesTx">
        <pc:chgData name="Philippe Beraud" userId="3b1c6667-7fbc-45cf-ac7c-d346ed9edd62" providerId="ADAL" clId="{1FEA7F80-6421-4EAB-A06F-BF60A37F8862}" dt="2024-06-25T12:43:05.896" v="228" actId="20577"/>
        <pc:sldMkLst>
          <pc:docMk/>
          <pc:sldMk cId="853779246" sldId="2147469991"/>
        </pc:sldMkLst>
      </pc:sldChg>
      <pc:sldChg chg="modNotesTx">
        <pc:chgData name="Philippe Beraud" userId="3b1c6667-7fbc-45cf-ac7c-d346ed9edd62" providerId="ADAL" clId="{1FEA7F80-6421-4EAB-A06F-BF60A37F8862}" dt="2024-06-24T09:56:52.880" v="114" actId="20577"/>
        <pc:sldMkLst>
          <pc:docMk/>
          <pc:sldMk cId="1921897799" sldId="2147469992"/>
        </pc:sldMkLst>
      </pc:sldChg>
      <pc:sldChg chg="modNotesTx">
        <pc:chgData name="Philippe Beraud" userId="3b1c6667-7fbc-45cf-ac7c-d346ed9edd62" providerId="ADAL" clId="{1FEA7F80-6421-4EAB-A06F-BF60A37F8862}" dt="2024-06-24T09:56:20.343" v="108" actId="255"/>
        <pc:sldMkLst>
          <pc:docMk/>
          <pc:sldMk cId="3097251794" sldId="2147469993"/>
        </pc:sldMkLst>
      </pc:sldChg>
      <pc:sldChg chg="modNotesTx">
        <pc:chgData name="Philippe Beraud" userId="3b1c6667-7fbc-45cf-ac7c-d346ed9edd62" providerId="ADAL" clId="{1FEA7F80-6421-4EAB-A06F-BF60A37F8862}" dt="2024-06-24T09:56:28.424" v="110" actId="2711"/>
        <pc:sldMkLst>
          <pc:docMk/>
          <pc:sldMk cId="727250907" sldId="2147470007"/>
        </pc:sldMkLst>
      </pc:sldChg>
      <pc:sldChg chg="modNotesTx">
        <pc:chgData name="Philippe Beraud" userId="3b1c6667-7fbc-45cf-ac7c-d346ed9edd62" providerId="ADAL" clId="{1FEA7F80-6421-4EAB-A06F-BF60A37F8862}" dt="2024-06-24T10:00:01.600" v="156" actId="255"/>
        <pc:sldMkLst>
          <pc:docMk/>
          <pc:sldMk cId="4013254377" sldId="2147470011"/>
        </pc:sldMkLst>
      </pc:sldChg>
      <pc:sldChg chg="modNotesTx">
        <pc:chgData name="Philippe Beraud" userId="3b1c6667-7fbc-45cf-ac7c-d346ed9edd62" providerId="ADAL" clId="{1FEA7F80-6421-4EAB-A06F-BF60A37F8862}" dt="2024-06-24T09:58:47.944" v="142" actId="2711"/>
        <pc:sldMkLst>
          <pc:docMk/>
          <pc:sldMk cId="4082962548" sldId="2147470148"/>
        </pc:sldMkLst>
      </pc:sldChg>
      <pc:sldChg chg="modNotesTx">
        <pc:chgData name="Philippe Beraud" userId="3b1c6667-7fbc-45cf-ac7c-d346ed9edd62" providerId="ADAL" clId="{1FEA7F80-6421-4EAB-A06F-BF60A37F8862}" dt="2024-06-24T09:44:36.128" v="65" actId="20577"/>
        <pc:sldMkLst>
          <pc:docMk/>
          <pc:sldMk cId="3652987510" sldId="2147480074"/>
        </pc:sldMkLst>
      </pc:sldChg>
      <pc:sldChg chg="modSp mod modNotesTx">
        <pc:chgData name="Philippe Beraud" userId="3b1c6667-7fbc-45cf-ac7c-d346ed9edd62" providerId="ADAL" clId="{1FEA7F80-6421-4EAB-A06F-BF60A37F8862}" dt="2024-06-24T17:55:25.295" v="221" actId="20577"/>
        <pc:sldMkLst>
          <pc:docMk/>
          <pc:sldMk cId="2672061416" sldId="2147482168"/>
        </pc:sldMkLst>
        <pc:spChg chg="mod">
          <ac:chgData name="Philippe Beraud" userId="3b1c6667-7fbc-45cf-ac7c-d346ed9edd62" providerId="ADAL" clId="{1FEA7F80-6421-4EAB-A06F-BF60A37F8862}" dt="2024-06-24T17:55:25.295" v="221" actId="20577"/>
          <ac:spMkLst>
            <pc:docMk/>
            <pc:sldMk cId="2672061416" sldId="2147482168"/>
            <ac:spMk id="2" creationId="{D1FADB4E-373E-E570-3A0B-3D4E1F2497E1}"/>
          </ac:spMkLst>
        </pc:spChg>
      </pc:sldChg>
      <pc:sldChg chg="modNotesTx">
        <pc:chgData name="Philippe Beraud" userId="3b1c6667-7fbc-45cf-ac7c-d346ed9edd62" providerId="ADAL" clId="{1FEA7F80-6421-4EAB-A06F-BF60A37F8862}" dt="2024-06-24T10:00:54.293" v="160" actId="2711"/>
        <pc:sldMkLst>
          <pc:docMk/>
          <pc:sldMk cId="309452151" sldId="2147482193"/>
        </pc:sldMkLst>
      </pc:sldChg>
      <pc:sldChg chg="modNotesTx">
        <pc:chgData name="Philippe Beraud" userId="3b1c6667-7fbc-45cf-ac7c-d346ed9edd62" providerId="ADAL" clId="{1FEA7F80-6421-4EAB-A06F-BF60A37F8862}" dt="2024-06-24T09:45:04.993" v="72" actId="2711"/>
        <pc:sldMkLst>
          <pc:docMk/>
          <pc:sldMk cId="3408500926" sldId="2147482202"/>
        </pc:sldMkLst>
      </pc:sldChg>
      <pc:sldChg chg="modNotesTx">
        <pc:chgData name="Philippe Beraud" userId="3b1c6667-7fbc-45cf-ac7c-d346ed9edd62" providerId="ADAL" clId="{1FEA7F80-6421-4EAB-A06F-BF60A37F8862}" dt="2024-06-24T09:44:08.168" v="60" actId="2711"/>
        <pc:sldMkLst>
          <pc:docMk/>
          <pc:sldMk cId="4058686197" sldId="2147482215"/>
        </pc:sldMkLst>
      </pc:sldChg>
      <pc:sldChg chg="modNotesTx">
        <pc:chgData name="Philippe Beraud" userId="3b1c6667-7fbc-45cf-ac7c-d346ed9edd62" providerId="ADAL" clId="{1FEA7F80-6421-4EAB-A06F-BF60A37F8862}" dt="2024-06-24T09:43:02.695" v="57" actId="2711"/>
        <pc:sldMkLst>
          <pc:docMk/>
          <pc:sldMk cId="915971963" sldId="2147482219"/>
        </pc:sldMkLst>
      </pc:sldChg>
      <pc:sldChg chg="modNotesTx">
        <pc:chgData name="Philippe Beraud" userId="3b1c6667-7fbc-45cf-ac7c-d346ed9edd62" providerId="ADAL" clId="{1FEA7F80-6421-4EAB-A06F-BF60A37F8862}" dt="2024-06-24T09:42:33.676" v="55" actId="2711"/>
        <pc:sldMkLst>
          <pc:docMk/>
          <pc:sldMk cId="3553537534" sldId="2147482220"/>
        </pc:sldMkLst>
      </pc:sldChg>
      <pc:sldChg chg="modNotesTx">
        <pc:chgData name="Philippe Beraud" userId="3b1c6667-7fbc-45cf-ac7c-d346ed9edd62" providerId="ADAL" clId="{1FEA7F80-6421-4EAB-A06F-BF60A37F8862}" dt="2024-06-24T09:55:37.916" v="97" actId="2711"/>
        <pc:sldMkLst>
          <pc:docMk/>
          <pc:sldMk cId="545162519" sldId="2147482221"/>
        </pc:sldMkLst>
      </pc:sldChg>
      <pc:sldChg chg="modNotesTx">
        <pc:chgData name="Philippe Beraud" userId="3b1c6667-7fbc-45cf-ac7c-d346ed9edd62" providerId="ADAL" clId="{1FEA7F80-6421-4EAB-A06F-BF60A37F8862}" dt="2024-06-24T09:55:51.416" v="101" actId="2711"/>
        <pc:sldMkLst>
          <pc:docMk/>
          <pc:sldMk cId="4249426031" sldId="2147482222"/>
        </pc:sldMkLst>
      </pc:sldChg>
      <pc:sldChg chg="modNotesTx">
        <pc:chgData name="Philippe Beraud" userId="3b1c6667-7fbc-45cf-ac7c-d346ed9edd62" providerId="ADAL" clId="{1FEA7F80-6421-4EAB-A06F-BF60A37F8862}" dt="2024-06-24T09:55:57.850" v="102" actId="2711"/>
        <pc:sldMkLst>
          <pc:docMk/>
          <pc:sldMk cId="2847595649" sldId="2147482223"/>
        </pc:sldMkLst>
      </pc:sldChg>
      <pc:sldChg chg="modNotesTx">
        <pc:chgData name="Philippe Beraud" userId="3b1c6667-7fbc-45cf-ac7c-d346ed9edd62" providerId="ADAL" clId="{1FEA7F80-6421-4EAB-A06F-BF60A37F8862}" dt="2024-06-24T09:56:04.895" v="104" actId="20577"/>
        <pc:sldMkLst>
          <pc:docMk/>
          <pc:sldMk cId="2963783613" sldId="2147482224"/>
        </pc:sldMkLst>
      </pc:sldChg>
      <pc:sldChg chg="modNotesTx">
        <pc:chgData name="Philippe Beraud" userId="3b1c6667-7fbc-45cf-ac7c-d346ed9edd62" providerId="ADAL" clId="{1FEA7F80-6421-4EAB-A06F-BF60A37F8862}" dt="2024-06-24T09:55:45.531" v="100" actId="20577"/>
        <pc:sldMkLst>
          <pc:docMk/>
          <pc:sldMk cId="527062053" sldId="2147482225"/>
        </pc:sldMkLst>
      </pc:sldChg>
      <pc:sldChg chg="modNotesTx">
        <pc:chgData name="Philippe Beraud" userId="3b1c6667-7fbc-45cf-ac7c-d346ed9edd62" providerId="ADAL" clId="{1FEA7F80-6421-4EAB-A06F-BF60A37F8862}" dt="2024-06-24T09:43:43.089" v="58" actId="2711"/>
        <pc:sldMkLst>
          <pc:docMk/>
          <pc:sldMk cId="341322344" sldId="2147482231"/>
        </pc:sldMkLst>
      </pc:sldChg>
      <pc:sldChg chg="modNotesTx">
        <pc:chgData name="Philippe Beraud" userId="3b1c6667-7fbc-45cf-ac7c-d346ed9edd62" providerId="ADAL" clId="{1FEA7F80-6421-4EAB-A06F-BF60A37F8862}" dt="2024-06-24T09:43:56.160" v="59" actId="2711"/>
        <pc:sldMkLst>
          <pc:docMk/>
          <pc:sldMk cId="1864268081" sldId="2147482233"/>
        </pc:sldMkLst>
      </pc:sldChg>
      <pc:sldChg chg="modNotesTx">
        <pc:chgData name="Philippe Beraud" userId="3b1c6667-7fbc-45cf-ac7c-d346ed9edd62" providerId="ADAL" clId="{1FEA7F80-6421-4EAB-A06F-BF60A37F8862}" dt="2024-06-24T09:57:27.729" v="120" actId="2711"/>
        <pc:sldMkLst>
          <pc:docMk/>
          <pc:sldMk cId="4215727804" sldId="2147482236"/>
        </pc:sldMkLst>
      </pc:sldChg>
      <pc:sldChg chg="modNotesTx">
        <pc:chgData name="Philippe Beraud" userId="3b1c6667-7fbc-45cf-ac7c-d346ed9edd62" providerId="ADAL" clId="{1FEA7F80-6421-4EAB-A06F-BF60A37F8862}" dt="2024-06-24T09:57:33.945" v="121" actId="20577"/>
        <pc:sldMkLst>
          <pc:docMk/>
          <pc:sldMk cId="2977190845" sldId="2147482237"/>
        </pc:sldMkLst>
      </pc:sldChg>
      <pc:sldChg chg="modNotesTx">
        <pc:chgData name="Philippe Beraud" userId="3b1c6667-7fbc-45cf-ac7c-d346ed9edd62" providerId="ADAL" clId="{1FEA7F80-6421-4EAB-A06F-BF60A37F8862}" dt="2024-06-24T09:57:52.397" v="127" actId="790"/>
        <pc:sldMkLst>
          <pc:docMk/>
          <pc:sldMk cId="4122453588" sldId="2147482243"/>
        </pc:sldMkLst>
      </pc:sldChg>
      <pc:sldChg chg="modNotesTx">
        <pc:chgData name="Philippe Beraud" userId="3b1c6667-7fbc-45cf-ac7c-d346ed9edd62" providerId="ADAL" clId="{1FEA7F80-6421-4EAB-A06F-BF60A37F8862}" dt="2024-06-24T09:44:46.447" v="67" actId="20577"/>
        <pc:sldMkLst>
          <pc:docMk/>
          <pc:sldMk cId="2512021131" sldId="2147482246"/>
        </pc:sldMkLst>
      </pc:sldChg>
      <pc:sldChg chg="modNotesTx">
        <pc:chgData name="Philippe Beraud" userId="3b1c6667-7fbc-45cf-ac7c-d346ed9edd62" providerId="ADAL" clId="{1FEA7F80-6421-4EAB-A06F-BF60A37F8862}" dt="2024-06-24T09:45:00.059" v="71" actId="255"/>
        <pc:sldMkLst>
          <pc:docMk/>
          <pc:sldMk cId="2311844302" sldId="2147482247"/>
        </pc:sldMkLst>
      </pc:sldChg>
      <pc:sldChg chg="modNotesTx">
        <pc:chgData name="Philippe Beraud" userId="3b1c6667-7fbc-45cf-ac7c-d346ed9edd62" providerId="ADAL" clId="{1FEA7F80-6421-4EAB-A06F-BF60A37F8862}" dt="2024-06-24T09:45:09.448" v="73" actId="2711"/>
        <pc:sldMkLst>
          <pc:docMk/>
          <pc:sldMk cId="1118711564" sldId="2147482248"/>
        </pc:sldMkLst>
      </pc:sldChg>
      <pc:sldChg chg="modNotesTx">
        <pc:chgData name="Philippe Beraud" userId="3b1c6667-7fbc-45cf-ac7c-d346ed9edd62" providerId="ADAL" clId="{1FEA7F80-6421-4EAB-A06F-BF60A37F8862}" dt="2024-06-24T09:56:14.215" v="106" actId="2711"/>
        <pc:sldMkLst>
          <pc:docMk/>
          <pc:sldMk cId="2962915257" sldId="2147482253"/>
        </pc:sldMkLst>
      </pc:sldChg>
      <pc:sldChg chg="modNotesTx">
        <pc:chgData name="Philippe Beraud" userId="3b1c6667-7fbc-45cf-ac7c-d346ed9edd62" providerId="ADAL" clId="{1FEA7F80-6421-4EAB-A06F-BF60A37F8862}" dt="2024-06-24T09:57:57.841" v="128" actId="2711"/>
        <pc:sldMkLst>
          <pc:docMk/>
          <pc:sldMk cId="1442164031" sldId="2147482254"/>
        </pc:sldMkLst>
      </pc:sldChg>
      <pc:sldChg chg="modNotesTx">
        <pc:chgData name="Philippe Beraud" userId="3b1c6667-7fbc-45cf-ac7c-d346ed9edd62" providerId="ADAL" clId="{1FEA7F80-6421-4EAB-A06F-BF60A37F8862}" dt="2024-06-24T10:00:33.975" v="159" actId="790"/>
        <pc:sldMkLst>
          <pc:docMk/>
          <pc:sldMk cId="2977233788" sldId="2147482255"/>
        </pc:sldMkLst>
      </pc:sldChg>
      <pc:sldChg chg="modNotesTx">
        <pc:chgData name="Philippe Beraud" userId="3b1c6667-7fbc-45cf-ac7c-d346ed9edd62" providerId="ADAL" clId="{1FEA7F80-6421-4EAB-A06F-BF60A37F8862}" dt="2024-06-24T09:59:18.631" v="150" actId="255"/>
        <pc:sldMkLst>
          <pc:docMk/>
          <pc:sldMk cId="4130057014" sldId="2147482256"/>
        </pc:sldMkLst>
      </pc:sldChg>
      <pc:sldChg chg="modNotesTx">
        <pc:chgData name="Philippe Beraud" userId="3b1c6667-7fbc-45cf-ac7c-d346ed9edd62" providerId="ADAL" clId="{1FEA7F80-6421-4EAB-A06F-BF60A37F8862}" dt="2024-06-24T09:42:53.942" v="56" actId="2711"/>
        <pc:sldMkLst>
          <pc:docMk/>
          <pc:sldMk cId="3915007762" sldId="2147482262"/>
        </pc:sldMkLst>
      </pc:sldChg>
      <pc:sldChg chg="modNotesTx">
        <pc:chgData name="Philippe Beraud" userId="3b1c6667-7fbc-45cf-ac7c-d346ed9edd62" providerId="ADAL" clId="{1FEA7F80-6421-4EAB-A06F-BF60A37F8862}" dt="2024-06-24T09:58:15.709" v="132" actId="790"/>
        <pc:sldMkLst>
          <pc:docMk/>
          <pc:sldMk cId="206081242" sldId="2147482263"/>
        </pc:sldMkLst>
      </pc:sldChg>
      <pc:sldChg chg="modNotesTx">
        <pc:chgData name="Philippe Beraud" userId="3b1c6667-7fbc-45cf-ac7c-d346ed9edd62" providerId="ADAL" clId="{1FEA7F80-6421-4EAB-A06F-BF60A37F8862}" dt="2024-06-24T09:45:21.127" v="76" actId="2711"/>
        <pc:sldMkLst>
          <pc:docMk/>
          <pc:sldMk cId="4150579892" sldId="2147482264"/>
        </pc:sldMkLst>
      </pc:sldChg>
      <pc:sldChg chg="modNotesTx">
        <pc:chgData name="Philippe Beraud" userId="3b1c6667-7fbc-45cf-ac7c-d346ed9edd62" providerId="ADAL" clId="{1FEA7F80-6421-4EAB-A06F-BF60A37F8862}" dt="2024-06-24T09:56:44.674" v="111" actId="2711"/>
        <pc:sldMkLst>
          <pc:docMk/>
          <pc:sldMk cId="846698666" sldId="2147482265"/>
        </pc:sldMkLst>
      </pc:sldChg>
      <pc:sldChg chg="modNotesTx">
        <pc:chgData name="Philippe Beraud" userId="3b1c6667-7fbc-45cf-ac7c-d346ed9edd62" providerId="ADAL" clId="{1FEA7F80-6421-4EAB-A06F-BF60A37F8862}" dt="2024-06-24T10:01:05.717" v="170" actId="6549"/>
        <pc:sldMkLst>
          <pc:docMk/>
          <pc:sldMk cId="1597136735" sldId="2147482310"/>
        </pc:sldMkLst>
      </pc:sldChg>
      <pc:sldChg chg="modNotesTx">
        <pc:chgData name="Philippe Beraud" userId="3b1c6667-7fbc-45cf-ac7c-d346ed9edd62" providerId="ADAL" clId="{1FEA7F80-6421-4EAB-A06F-BF60A37F8862}" dt="2024-06-24T09:58:24.721" v="135" actId="255"/>
        <pc:sldMkLst>
          <pc:docMk/>
          <pc:sldMk cId="3217704484" sldId="2147482313"/>
        </pc:sldMkLst>
      </pc:sldChg>
      <pc:sldChg chg="modNotesTx">
        <pc:chgData name="Philippe Beraud" userId="3b1c6667-7fbc-45cf-ac7c-d346ed9edd62" providerId="ADAL" clId="{1FEA7F80-6421-4EAB-A06F-BF60A37F8862}" dt="2024-06-24T09:58:32.950" v="138" actId="2711"/>
        <pc:sldMkLst>
          <pc:docMk/>
          <pc:sldMk cId="181186793" sldId="2147482314"/>
        </pc:sldMkLst>
      </pc:sldChg>
      <pc:sldChg chg="modNotesTx">
        <pc:chgData name="Philippe Beraud" userId="3b1c6667-7fbc-45cf-ac7c-d346ed9edd62" providerId="ADAL" clId="{1FEA7F80-6421-4EAB-A06F-BF60A37F8862}" dt="2024-06-24T09:58:41.755" v="141" actId="2711"/>
        <pc:sldMkLst>
          <pc:docMk/>
          <pc:sldMk cId="58385109" sldId="2147482315"/>
        </pc:sldMkLst>
      </pc:sldChg>
      <pc:sldMasterChg chg="modSldLayout">
        <pc:chgData name="Philippe Beraud" userId="3b1c6667-7fbc-45cf-ac7c-d346ed9edd62" providerId="ADAL" clId="{1FEA7F80-6421-4EAB-A06F-BF60A37F8862}" dt="2024-06-27T10:23:59.648" v="231"/>
        <pc:sldMasterMkLst>
          <pc:docMk/>
          <pc:sldMasterMk cId="1430101806" sldId="2147486344"/>
        </pc:sldMasterMkLst>
        <pc:sldLayoutChg chg="modSp mod">
          <pc:chgData name="Philippe Beraud" userId="3b1c6667-7fbc-45cf-ac7c-d346ed9edd62" providerId="ADAL" clId="{1FEA7F80-6421-4EAB-A06F-BF60A37F8862}" dt="2024-06-27T10:23:59.648" v="231"/>
          <pc:sldLayoutMkLst>
            <pc:docMk/>
            <pc:sldMasterMk cId="1430101806" sldId="2147486344"/>
            <pc:sldLayoutMk cId="1559707726" sldId="2147486410"/>
          </pc:sldLayoutMkLst>
          <pc:spChg chg="mod">
            <ac:chgData name="Philippe Beraud" userId="3b1c6667-7fbc-45cf-ac7c-d346ed9edd62" providerId="ADAL" clId="{1FEA7F80-6421-4EAB-A06F-BF60A37F8862}" dt="2024-06-27T10:23:59.648" v="231"/>
            <ac:spMkLst>
              <pc:docMk/>
              <pc:sldMasterMk cId="1430101806" sldId="2147486344"/>
              <pc:sldLayoutMk cId="1559707726" sldId="2147486410"/>
              <ac:spMk id="7" creationId="{9B973512-DFE0-8CB1-424E-A771D506292F}"/>
            </ac:spMkLst>
          </pc:spChg>
        </pc:sldLayoutChg>
      </pc:sldMasterChg>
    </pc:docChg>
  </pc:docChgLst>
  <pc:docChgLst>
    <pc:chgData name="Bertrand Nagy" userId="b8e6d0eb-c315-4ac2-a57a-990f4117a304" providerId="ADAL" clId="{24C68E5E-2CB3-4220-B160-879940C02E5E}"/>
    <pc:docChg chg="undo custSel addSld delSld modSld modSection">
      <pc:chgData name="Bertrand Nagy" userId="b8e6d0eb-c315-4ac2-a57a-990f4117a304" providerId="ADAL" clId="{24C68E5E-2CB3-4220-B160-879940C02E5E}" dt="2024-06-10T10:17:59.654" v="3645" actId="20577"/>
      <pc:docMkLst>
        <pc:docMk/>
      </pc:docMkLst>
      <pc:sldChg chg="modNotesTx">
        <pc:chgData name="Bertrand Nagy" userId="b8e6d0eb-c315-4ac2-a57a-990f4117a304" providerId="ADAL" clId="{24C68E5E-2CB3-4220-B160-879940C02E5E}" dt="2024-06-10T10:03:00.303" v="3144" actId="20577"/>
        <pc:sldMkLst>
          <pc:docMk/>
          <pc:sldMk cId="4164405715" sldId="1697"/>
        </pc:sldMkLst>
      </pc:sldChg>
      <pc:sldChg chg="modNotesTx">
        <pc:chgData name="Bertrand Nagy" userId="b8e6d0eb-c315-4ac2-a57a-990f4117a304" providerId="ADAL" clId="{24C68E5E-2CB3-4220-B160-879940C02E5E}" dt="2024-06-10T08:07:55.288" v="1023" actId="6549"/>
        <pc:sldMkLst>
          <pc:docMk/>
          <pc:sldMk cId="2697971113" sldId="2147469971"/>
        </pc:sldMkLst>
      </pc:sldChg>
      <pc:sldChg chg="modNotesTx">
        <pc:chgData name="Bertrand Nagy" userId="b8e6d0eb-c315-4ac2-a57a-990f4117a304" providerId="ADAL" clId="{24C68E5E-2CB3-4220-B160-879940C02E5E}" dt="2024-06-10T07:56:25.525" v="883" actId="5793"/>
        <pc:sldMkLst>
          <pc:docMk/>
          <pc:sldMk cId="1567083754" sldId="2147469974"/>
        </pc:sldMkLst>
      </pc:sldChg>
      <pc:sldChg chg="modNotesTx">
        <pc:chgData name="Bertrand Nagy" userId="b8e6d0eb-c315-4ac2-a57a-990f4117a304" providerId="ADAL" clId="{24C68E5E-2CB3-4220-B160-879940C02E5E}" dt="2024-06-10T08:28:20.745" v="1370" actId="20577"/>
        <pc:sldMkLst>
          <pc:docMk/>
          <pc:sldMk cId="1215173124" sldId="2147469986"/>
        </pc:sldMkLst>
      </pc:sldChg>
      <pc:sldChg chg="modNotesTx">
        <pc:chgData name="Bertrand Nagy" userId="b8e6d0eb-c315-4ac2-a57a-990f4117a304" providerId="ADAL" clId="{24C68E5E-2CB3-4220-B160-879940C02E5E}" dt="2024-06-10T09:28:06.740" v="2291" actId="20577"/>
        <pc:sldMkLst>
          <pc:docMk/>
          <pc:sldMk cId="1921273306" sldId="2147469989"/>
        </pc:sldMkLst>
      </pc:sldChg>
      <pc:sldChg chg="modNotesTx">
        <pc:chgData name="Bertrand Nagy" userId="b8e6d0eb-c315-4ac2-a57a-990f4117a304" providerId="ADAL" clId="{24C68E5E-2CB3-4220-B160-879940C02E5E}" dt="2024-06-10T10:16:44.731" v="3637" actId="20577"/>
        <pc:sldMkLst>
          <pc:docMk/>
          <pc:sldMk cId="2762837461" sldId="2147469990"/>
        </pc:sldMkLst>
      </pc:sldChg>
      <pc:sldChg chg="modNotesTx">
        <pc:chgData name="Bertrand Nagy" userId="b8e6d0eb-c315-4ac2-a57a-990f4117a304" providerId="ADAL" clId="{24C68E5E-2CB3-4220-B160-879940C02E5E}" dt="2024-06-10T09:13:36.729" v="2099" actId="20577"/>
        <pc:sldMkLst>
          <pc:docMk/>
          <pc:sldMk cId="853779246" sldId="2147469991"/>
        </pc:sldMkLst>
      </pc:sldChg>
      <pc:sldChg chg="modNotesTx">
        <pc:chgData name="Bertrand Nagy" userId="b8e6d0eb-c315-4ac2-a57a-990f4117a304" providerId="ADAL" clId="{24C68E5E-2CB3-4220-B160-879940C02E5E}" dt="2024-06-10T09:10:00.831" v="2053" actId="20577"/>
        <pc:sldMkLst>
          <pc:docMk/>
          <pc:sldMk cId="1921897799" sldId="2147469992"/>
        </pc:sldMkLst>
      </pc:sldChg>
      <pc:sldChg chg="modNotesTx">
        <pc:chgData name="Bertrand Nagy" userId="b8e6d0eb-c315-4ac2-a57a-990f4117a304" providerId="ADAL" clId="{24C68E5E-2CB3-4220-B160-879940C02E5E}" dt="2024-06-10T08:55:47.362" v="1744" actId="20577"/>
        <pc:sldMkLst>
          <pc:docMk/>
          <pc:sldMk cId="3097251794" sldId="2147469993"/>
        </pc:sldMkLst>
      </pc:sldChg>
      <pc:sldChg chg="modNotesTx">
        <pc:chgData name="Bertrand Nagy" userId="b8e6d0eb-c315-4ac2-a57a-990f4117a304" providerId="ADAL" clId="{24C68E5E-2CB3-4220-B160-879940C02E5E}" dt="2024-06-10T09:07:57.878" v="1987" actId="20577"/>
        <pc:sldMkLst>
          <pc:docMk/>
          <pc:sldMk cId="727250907" sldId="2147470007"/>
        </pc:sldMkLst>
      </pc:sldChg>
      <pc:sldChg chg="modNotesTx">
        <pc:chgData name="Bertrand Nagy" userId="b8e6d0eb-c315-4ac2-a57a-990f4117a304" providerId="ADAL" clId="{24C68E5E-2CB3-4220-B160-879940C02E5E}" dt="2024-06-10T10:09:47.456" v="3570" actId="20577"/>
        <pc:sldMkLst>
          <pc:docMk/>
          <pc:sldMk cId="4013254377" sldId="2147470011"/>
        </pc:sldMkLst>
      </pc:sldChg>
      <pc:sldChg chg="modNotesTx">
        <pc:chgData name="Bertrand Nagy" userId="b8e6d0eb-c315-4ac2-a57a-990f4117a304" providerId="ADAL" clId="{24C68E5E-2CB3-4220-B160-879940C02E5E}" dt="2024-06-10T09:56:18.800" v="3079" actId="20577"/>
        <pc:sldMkLst>
          <pc:docMk/>
          <pc:sldMk cId="4082962548" sldId="2147470148"/>
        </pc:sldMkLst>
      </pc:sldChg>
      <pc:sldChg chg="modNotesTx">
        <pc:chgData name="Bertrand Nagy" userId="b8e6d0eb-c315-4ac2-a57a-990f4117a304" providerId="ADAL" clId="{24C68E5E-2CB3-4220-B160-879940C02E5E}" dt="2024-06-10T10:17:52.621" v="3642" actId="20577"/>
        <pc:sldMkLst>
          <pc:docMk/>
          <pc:sldMk cId="3652987510" sldId="2147480074"/>
        </pc:sldMkLst>
      </pc:sldChg>
      <pc:sldChg chg="modNotesTx">
        <pc:chgData name="Bertrand Nagy" userId="b8e6d0eb-c315-4ac2-a57a-990f4117a304" providerId="ADAL" clId="{24C68E5E-2CB3-4220-B160-879940C02E5E}" dt="2024-06-10T07:23:24.826" v="9" actId="12"/>
        <pc:sldMkLst>
          <pc:docMk/>
          <pc:sldMk cId="2672061416" sldId="2147482168"/>
        </pc:sldMkLst>
      </pc:sldChg>
      <pc:sldChg chg="modNotesTx">
        <pc:chgData name="Bertrand Nagy" userId="b8e6d0eb-c315-4ac2-a57a-990f4117a304" providerId="ADAL" clId="{24C68E5E-2CB3-4220-B160-879940C02E5E}" dt="2024-06-10T10:07:00.895" v="3490" actId="20577"/>
        <pc:sldMkLst>
          <pc:docMk/>
          <pc:sldMk cId="660002190" sldId="2147482178"/>
        </pc:sldMkLst>
      </pc:sldChg>
      <pc:sldChg chg="modNotesTx">
        <pc:chgData name="Bertrand Nagy" userId="b8e6d0eb-c315-4ac2-a57a-990f4117a304" providerId="ADAL" clId="{24C68E5E-2CB3-4220-B160-879940C02E5E}" dt="2024-06-10T10:15:32.781" v="3632" actId="6549"/>
        <pc:sldMkLst>
          <pc:docMk/>
          <pc:sldMk cId="309452151" sldId="2147482193"/>
        </pc:sldMkLst>
      </pc:sldChg>
      <pc:sldChg chg="modNotesTx">
        <pc:chgData name="Bertrand Nagy" userId="b8e6d0eb-c315-4ac2-a57a-990f4117a304" providerId="ADAL" clId="{24C68E5E-2CB3-4220-B160-879940C02E5E}" dt="2024-06-10T10:11:39.582" v="3582" actId="20577"/>
        <pc:sldMkLst>
          <pc:docMk/>
          <pc:sldMk cId="3557456171" sldId="2147482198"/>
        </pc:sldMkLst>
      </pc:sldChg>
      <pc:sldChg chg="modNotesTx">
        <pc:chgData name="Bertrand Nagy" userId="b8e6d0eb-c315-4ac2-a57a-990f4117a304" providerId="ADAL" clId="{24C68E5E-2CB3-4220-B160-879940C02E5E}" dt="2024-06-10T08:02:07.627" v="918" actId="20577"/>
        <pc:sldMkLst>
          <pc:docMk/>
          <pc:sldMk cId="3408500926" sldId="2147482202"/>
        </pc:sldMkLst>
      </pc:sldChg>
      <pc:sldChg chg="modNotesTx">
        <pc:chgData name="Bertrand Nagy" userId="b8e6d0eb-c315-4ac2-a57a-990f4117a304" providerId="ADAL" clId="{24C68E5E-2CB3-4220-B160-879940C02E5E}" dt="2024-06-10T07:24:46.485" v="38" actId="20577"/>
        <pc:sldMkLst>
          <pc:docMk/>
          <pc:sldMk cId="255409466" sldId="2147482206"/>
        </pc:sldMkLst>
      </pc:sldChg>
      <pc:sldChg chg="modNotesTx">
        <pc:chgData name="Bertrand Nagy" userId="b8e6d0eb-c315-4ac2-a57a-990f4117a304" providerId="ADAL" clId="{24C68E5E-2CB3-4220-B160-879940C02E5E}" dt="2024-06-10T07:50:41.986" v="768" actId="20577"/>
        <pc:sldMkLst>
          <pc:docMk/>
          <pc:sldMk cId="4058686197" sldId="2147482215"/>
        </pc:sldMkLst>
      </pc:sldChg>
      <pc:sldChg chg="modNotesTx">
        <pc:chgData name="Bertrand Nagy" userId="b8e6d0eb-c315-4ac2-a57a-990f4117a304" providerId="ADAL" clId="{24C68E5E-2CB3-4220-B160-879940C02E5E}" dt="2024-06-10T10:17:59.654" v="3645" actId="20577"/>
        <pc:sldMkLst>
          <pc:docMk/>
          <pc:sldMk cId="2065000148" sldId="2147482218"/>
        </pc:sldMkLst>
      </pc:sldChg>
      <pc:sldChg chg="modNotesTx">
        <pc:chgData name="Bertrand Nagy" userId="b8e6d0eb-c315-4ac2-a57a-990f4117a304" providerId="ADAL" clId="{24C68E5E-2CB3-4220-B160-879940C02E5E}" dt="2024-06-10T07:37:25.541" v="273" actId="313"/>
        <pc:sldMkLst>
          <pc:docMk/>
          <pc:sldMk cId="915971963" sldId="2147482219"/>
        </pc:sldMkLst>
      </pc:sldChg>
      <pc:sldChg chg="modNotesTx">
        <pc:chgData name="Bertrand Nagy" userId="b8e6d0eb-c315-4ac2-a57a-990f4117a304" providerId="ADAL" clId="{24C68E5E-2CB3-4220-B160-879940C02E5E}" dt="2024-06-10T07:27:24.403" v="66" actId="20577"/>
        <pc:sldMkLst>
          <pc:docMk/>
          <pc:sldMk cId="3553537534" sldId="2147482220"/>
        </pc:sldMkLst>
      </pc:sldChg>
      <pc:sldChg chg="modNotesTx">
        <pc:chgData name="Bertrand Nagy" userId="b8e6d0eb-c315-4ac2-a57a-990f4117a304" providerId="ADAL" clId="{24C68E5E-2CB3-4220-B160-879940C02E5E}" dt="2024-06-10T08:33:00.252" v="1407" actId="20577"/>
        <pc:sldMkLst>
          <pc:docMk/>
          <pc:sldMk cId="545162519" sldId="2147482221"/>
        </pc:sldMkLst>
      </pc:sldChg>
      <pc:sldChg chg="modNotesTx">
        <pc:chgData name="Bertrand Nagy" userId="b8e6d0eb-c315-4ac2-a57a-990f4117a304" providerId="ADAL" clId="{24C68E5E-2CB3-4220-B160-879940C02E5E}" dt="2024-06-10T10:17:17.542" v="3639" actId="20577"/>
        <pc:sldMkLst>
          <pc:docMk/>
          <pc:sldMk cId="4249426031" sldId="2147482222"/>
        </pc:sldMkLst>
      </pc:sldChg>
      <pc:sldChg chg="modNotesTx">
        <pc:chgData name="Bertrand Nagy" userId="b8e6d0eb-c315-4ac2-a57a-990f4117a304" providerId="ADAL" clId="{24C68E5E-2CB3-4220-B160-879940C02E5E}" dt="2024-06-10T08:46:07.939" v="1657" actId="20577"/>
        <pc:sldMkLst>
          <pc:docMk/>
          <pc:sldMk cId="2847595649" sldId="2147482223"/>
        </pc:sldMkLst>
      </pc:sldChg>
      <pc:sldChg chg="modNotesTx">
        <pc:chgData name="Bertrand Nagy" userId="b8e6d0eb-c315-4ac2-a57a-990f4117a304" providerId="ADAL" clId="{24C68E5E-2CB3-4220-B160-879940C02E5E}" dt="2024-06-10T08:50:35.099" v="1710" actId="20577"/>
        <pc:sldMkLst>
          <pc:docMk/>
          <pc:sldMk cId="2963783613" sldId="2147482224"/>
        </pc:sldMkLst>
      </pc:sldChg>
      <pc:sldChg chg="modNotesTx">
        <pc:chgData name="Bertrand Nagy" userId="b8e6d0eb-c315-4ac2-a57a-990f4117a304" providerId="ADAL" clId="{24C68E5E-2CB3-4220-B160-879940C02E5E}" dt="2024-06-10T08:37:34.905" v="1494" actId="20577"/>
        <pc:sldMkLst>
          <pc:docMk/>
          <pc:sldMk cId="527062053" sldId="2147482225"/>
        </pc:sldMkLst>
      </pc:sldChg>
      <pc:sldChg chg="modNotesTx">
        <pc:chgData name="Bertrand Nagy" userId="b8e6d0eb-c315-4ac2-a57a-990f4117a304" providerId="ADAL" clId="{24C68E5E-2CB3-4220-B160-879940C02E5E}" dt="2024-06-10T08:43:13.410" v="1558" actId="20577"/>
        <pc:sldMkLst>
          <pc:docMk/>
          <pc:sldMk cId="3261033294" sldId="2147482226"/>
        </pc:sldMkLst>
      </pc:sldChg>
      <pc:sldChg chg="modNotesTx">
        <pc:chgData name="Bertrand Nagy" userId="b8e6d0eb-c315-4ac2-a57a-990f4117a304" providerId="ADAL" clId="{24C68E5E-2CB3-4220-B160-879940C02E5E}" dt="2024-06-10T07:51:29.840" v="777" actId="20577"/>
        <pc:sldMkLst>
          <pc:docMk/>
          <pc:sldMk cId="2628169659" sldId="2147482228"/>
        </pc:sldMkLst>
      </pc:sldChg>
      <pc:sldChg chg="modNotesTx">
        <pc:chgData name="Bertrand Nagy" userId="b8e6d0eb-c315-4ac2-a57a-990f4117a304" providerId="ADAL" clId="{24C68E5E-2CB3-4220-B160-879940C02E5E}" dt="2024-06-10T07:40:58.012" v="397" actId="20577"/>
        <pc:sldMkLst>
          <pc:docMk/>
          <pc:sldMk cId="341322344" sldId="2147482231"/>
        </pc:sldMkLst>
      </pc:sldChg>
      <pc:sldChg chg="modNotesTx">
        <pc:chgData name="Bertrand Nagy" userId="b8e6d0eb-c315-4ac2-a57a-990f4117a304" providerId="ADAL" clId="{24C68E5E-2CB3-4220-B160-879940C02E5E}" dt="2024-06-10T07:41:41.576" v="533" actId="20577"/>
        <pc:sldMkLst>
          <pc:docMk/>
          <pc:sldMk cId="1864268081" sldId="2147482233"/>
        </pc:sldMkLst>
      </pc:sldChg>
      <pc:sldChg chg="modNotesTx">
        <pc:chgData name="Bertrand Nagy" userId="b8e6d0eb-c315-4ac2-a57a-990f4117a304" providerId="ADAL" clId="{24C68E5E-2CB3-4220-B160-879940C02E5E}" dt="2024-06-10T09:29:51.866" v="2296" actId="6549"/>
        <pc:sldMkLst>
          <pc:docMk/>
          <pc:sldMk cId="4215727804" sldId="2147482236"/>
        </pc:sldMkLst>
      </pc:sldChg>
      <pc:sldChg chg="modNotesTx">
        <pc:chgData name="Bertrand Nagy" userId="b8e6d0eb-c315-4ac2-a57a-990f4117a304" providerId="ADAL" clId="{24C68E5E-2CB3-4220-B160-879940C02E5E}" dt="2024-06-10T09:31:50.050" v="2372" actId="20577"/>
        <pc:sldMkLst>
          <pc:docMk/>
          <pc:sldMk cId="2977190845" sldId="2147482237"/>
        </pc:sldMkLst>
      </pc:sldChg>
      <pc:sldChg chg="modNotesTx">
        <pc:chgData name="Bertrand Nagy" userId="b8e6d0eb-c315-4ac2-a57a-990f4117a304" providerId="ADAL" clId="{24C68E5E-2CB3-4220-B160-879940C02E5E}" dt="2024-06-10T10:16:21.958" v="3634" actId="6549"/>
        <pc:sldMkLst>
          <pc:docMk/>
          <pc:sldMk cId="4122453588" sldId="2147482243"/>
        </pc:sldMkLst>
      </pc:sldChg>
      <pc:sldChg chg="modNotesTx">
        <pc:chgData name="Bertrand Nagy" userId="b8e6d0eb-c315-4ac2-a57a-990f4117a304" providerId="ADAL" clId="{24C68E5E-2CB3-4220-B160-879940C02E5E}" dt="2024-06-10T07:51:34.306" v="782" actId="20577"/>
        <pc:sldMkLst>
          <pc:docMk/>
          <pc:sldMk cId="2512021131" sldId="2147482246"/>
        </pc:sldMkLst>
      </pc:sldChg>
      <pc:sldChg chg="modNotesTx">
        <pc:chgData name="Bertrand Nagy" userId="b8e6d0eb-c315-4ac2-a57a-990f4117a304" providerId="ADAL" clId="{24C68E5E-2CB3-4220-B160-879940C02E5E}" dt="2024-06-10T07:56:41.277" v="885" actId="6549"/>
        <pc:sldMkLst>
          <pc:docMk/>
          <pc:sldMk cId="2311844302" sldId="2147482247"/>
        </pc:sldMkLst>
      </pc:sldChg>
      <pc:sldChg chg="modNotesTx">
        <pc:chgData name="Bertrand Nagy" userId="b8e6d0eb-c315-4ac2-a57a-990f4117a304" providerId="ADAL" clId="{24C68E5E-2CB3-4220-B160-879940C02E5E}" dt="2024-06-10T07:51:58.505" v="797" actId="20577"/>
        <pc:sldMkLst>
          <pc:docMk/>
          <pc:sldMk cId="1118711564" sldId="2147482248"/>
        </pc:sldMkLst>
      </pc:sldChg>
      <pc:sldChg chg="modNotesTx">
        <pc:chgData name="Bertrand Nagy" userId="b8e6d0eb-c315-4ac2-a57a-990f4117a304" providerId="ADAL" clId="{24C68E5E-2CB3-4220-B160-879940C02E5E}" dt="2024-06-10T07:44:52.642" v="539" actId="20577"/>
        <pc:sldMkLst>
          <pc:docMk/>
          <pc:sldMk cId="3818881595" sldId="2147482249"/>
        </pc:sldMkLst>
      </pc:sldChg>
      <pc:sldChg chg="modNotesTx">
        <pc:chgData name="Bertrand Nagy" userId="b8e6d0eb-c315-4ac2-a57a-990f4117a304" providerId="ADAL" clId="{24C68E5E-2CB3-4220-B160-879940C02E5E}" dt="2024-06-10T08:51:02.853" v="1716" actId="6549"/>
        <pc:sldMkLst>
          <pc:docMk/>
          <pc:sldMk cId="2962915257" sldId="2147482253"/>
        </pc:sldMkLst>
      </pc:sldChg>
      <pc:sldChg chg="modNotesTx">
        <pc:chgData name="Bertrand Nagy" userId="b8e6d0eb-c315-4ac2-a57a-990f4117a304" providerId="ADAL" clId="{24C68E5E-2CB3-4220-B160-879940C02E5E}" dt="2024-06-10T09:47:11.568" v="2639" actId="20577"/>
        <pc:sldMkLst>
          <pc:docMk/>
          <pc:sldMk cId="1442164031" sldId="2147482254"/>
        </pc:sldMkLst>
      </pc:sldChg>
      <pc:sldChg chg="modNotesTx">
        <pc:chgData name="Bertrand Nagy" userId="b8e6d0eb-c315-4ac2-a57a-990f4117a304" providerId="ADAL" clId="{24C68E5E-2CB3-4220-B160-879940C02E5E}" dt="2024-06-10T10:07:50.257" v="3554" actId="20577"/>
        <pc:sldMkLst>
          <pc:docMk/>
          <pc:sldMk cId="2977233788" sldId="2147482255"/>
        </pc:sldMkLst>
      </pc:sldChg>
      <pc:sldChg chg="modNotesTx">
        <pc:chgData name="Bertrand Nagy" userId="b8e6d0eb-c315-4ac2-a57a-990f4117a304" providerId="ADAL" clId="{24C68E5E-2CB3-4220-B160-879940C02E5E}" dt="2024-06-10T10:06:49.493" v="3487" actId="20577"/>
        <pc:sldMkLst>
          <pc:docMk/>
          <pc:sldMk cId="4130057014" sldId="2147482256"/>
        </pc:sldMkLst>
      </pc:sldChg>
      <pc:sldChg chg="modNotesTx">
        <pc:chgData name="Bertrand Nagy" userId="b8e6d0eb-c315-4ac2-a57a-990f4117a304" providerId="ADAL" clId="{24C68E5E-2CB3-4220-B160-879940C02E5E}" dt="2024-06-10T07:27:30.822" v="74" actId="20577"/>
        <pc:sldMkLst>
          <pc:docMk/>
          <pc:sldMk cId="3915007762" sldId="2147482262"/>
        </pc:sldMkLst>
      </pc:sldChg>
      <pc:sldChg chg="modNotesTx">
        <pc:chgData name="Bertrand Nagy" userId="b8e6d0eb-c315-4ac2-a57a-990f4117a304" providerId="ADAL" clId="{24C68E5E-2CB3-4220-B160-879940C02E5E}" dt="2024-06-10T09:50:54.898" v="2948" actId="20577"/>
        <pc:sldMkLst>
          <pc:docMk/>
          <pc:sldMk cId="206081242" sldId="2147482263"/>
        </pc:sldMkLst>
      </pc:sldChg>
      <pc:sldChg chg="modNotesTx">
        <pc:chgData name="Bertrand Nagy" userId="b8e6d0eb-c315-4ac2-a57a-990f4117a304" providerId="ADAL" clId="{24C68E5E-2CB3-4220-B160-879940C02E5E}" dt="2024-06-10T08:08:35.167" v="1151" actId="20577"/>
        <pc:sldMkLst>
          <pc:docMk/>
          <pc:sldMk cId="4150579892" sldId="2147482264"/>
        </pc:sldMkLst>
      </pc:sldChg>
      <pc:sldChg chg="modNotesTx">
        <pc:chgData name="Bertrand Nagy" userId="b8e6d0eb-c315-4ac2-a57a-990f4117a304" providerId="ADAL" clId="{24C68E5E-2CB3-4220-B160-879940C02E5E}" dt="2024-06-10T10:12:14.064" v="3604" actId="20577"/>
        <pc:sldMkLst>
          <pc:docMk/>
          <pc:sldMk cId="1597136735" sldId="2147482310"/>
        </pc:sldMkLst>
      </pc:sldChg>
      <pc:sldChg chg="modNotesTx">
        <pc:chgData name="Bertrand Nagy" userId="b8e6d0eb-c315-4ac2-a57a-990f4117a304" providerId="ADAL" clId="{24C68E5E-2CB3-4220-B160-879940C02E5E}" dt="2024-06-10T08:48:09.523" v="1678" actId="20577"/>
        <pc:sldMkLst>
          <pc:docMk/>
          <pc:sldMk cId="3217704484" sldId="2147482313"/>
        </pc:sldMkLst>
      </pc:sldChg>
      <pc:sldChg chg="modNotesTx">
        <pc:chgData name="Bertrand Nagy" userId="b8e6d0eb-c315-4ac2-a57a-990f4117a304" providerId="ADAL" clId="{24C68E5E-2CB3-4220-B160-879940C02E5E}" dt="2024-06-10T08:48:12.812" v="1683" actId="20577"/>
        <pc:sldMkLst>
          <pc:docMk/>
          <pc:sldMk cId="181186793" sldId="2147482314"/>
        </pc:sldMkLst>
      </pc:sldChg>
      <pc:sldChg chg="modNotesTx">
        <pc:chgData name="Bertrand Nagy" userId="b8e6d0eb-c315-4ac2-a57a-990f4117a304" providerId="ADAL" clId="{24C68E5E-2CB3-4220-B160-879940C02E5E}" dt="2024-06-10T08:48:16.783" v="1688" actId="20577"/>
        <pc:sldMkLst>
          <pc:docMk/>
          <pc:sldMk cId="58385109" sldId="2147482315"/>
        </pc:sldMkLst>
      </pc:sldChg>
      <pc:sldChg chg="add del">
        <pc:chgData name="Bertrand Nagy" userId="b8e6d0eb-c315-4ac2-a57a-990f4117a304" providerId="ADAL" clId="{24C68E5E-2CB3-4220-B160-879940C02E5E}" dt="2024-06-10T09:55:05.540" v="2989"/>
        <pc:sldMkLst>
          <pc:docMk/>
          <pc:sldMk cId="1955762899" sldId="2147482317"/>
        </pc:sldMkLst>
      </pc:sldChg>
      <pc:sldChg chg="new del">
        <pc:chgData name="Bertrand Nagy" userId="b8e6d0eb-c315-4ac2-a57a-990f4117a304" providerId="ADAL" clId="{24C68E5E-2CB3-4220-B160-879940C02E5E}" dt="2024-06-10T10:07:32.080" v="3492" actId="47"/>
        <pc:sldMkLst>
          <pc:docMk/>
          <pc:sldMk cId="3358148061" sldId="2147482317"/>
        </pc:sldMkLst>
      </pc:sldChg>
      <pc:sldChg chg="new del">
        <pc:chgData name="Bertrand Nagy" userId="b8e6d0eb-c315-4ac2-a57a-990f4117a304" providerId="ADAL" clId="{24C68E5E-2CB3-4220-B160-879940C02E5E}" dt="2024-06-10T08:47:29.450" v="1668" actId="680"/>
        <pc:sldMkLst>
          <pc:docMk/>
          <pc:sldMk cId="3981676085" sldId="2147482317"/>
        </pc:sldMkLst>
      </pc:sldChg>
    </pc:docChg>
  </pc:docChgLst>
  <pc:docChgLst>
    <pc:chgData name="Philippe Beraud" userId="3b1c6667-7fbc-45cf-ac7c-d346ed9edd62" providerId="ADAL" clId="{686C6E55-6780-4F8B-BFC0-77ED32DF8F48}"/>
    <pc:docChg chg="undo redo custSel addSld delSld modSld sldOrd delSection modSection">
      <pc:chgData name="Philippe Beraud" userId="3b1c6667-7fbc-45cf-ac7c-d346ed9edd62" providerId="ADAL" clId="{686C6E55-6780-4F8B-BFC0-77ED32DF8F48}" dt="2024-04-17T09:02:06.391" v="3598"/>
      <pc:docMkLst>
        <pc:docMk/>
      </pc:docMkLst>
      <pc:sldChg chg="modNotesTx">
        <pc:chgData name="Philippe Beraud" userId="3b1c6667-7fbc-45cf-ac7c-d346ed9edd62" providerId="ADAL" clId="{686C6E55-6780-4F8B-BFC0-77ED32DF8F48}" dt="2024-04-10T12:39:16.650" v="3375" actId="20577"/>
        <pc:sldMkLst>
          <pc:docMk/>
          <pc:sldMk cId="4164405715" sldId="1697"/>
        </pc:sldMkLst>
      </pc:sldChg>
      <pc:sldChg chg="modNotesTx">
        <pc:chgData name="Philippe Beraud" userId="3b1c6667-7fbc-45cf-ac7c-d346ed9edd62" providerId="ADAL" clId="{686C6E55-6780-4F8B-BFC0-77ED32DF8F48}" dt="2024-04-10T09:22:50.626" v="1576" actId="20577"/>
        <pc:sldMkLst>
          <pc:docMk/>
          <pc:sldMk cId="2697971113" sldId="2147469971"/>
        </pc:sldMkLst>
      </pc:sldChg>
      <pc:sldChg chg="modNotesTx">
        <pc:chgData name="Philippe Beraud" userId="3b1c6667-7fbc-45cf-ac7c-d346ed9edd62" providerId="ADAL" clId="{686C6E55-6780-4F8B-BFC0-77ED32DF8F48}" dt="2024-04-10T09:17:56.187" v="1514" actId="6549"/>
        <pc:sldMkLst>
          <pc:docMk/>
          <pc:sldMk cId="1567083754" sldId="2147469974"/>
        </pc:sldMkLst>
      </pc:sldChg>
      <pc:sldChg chg="modNotesTx">
        <pc:chgData name="Philippe Beraud" userId="3b1c6667-7fbc-45cf-ac7c-d346ed9edd62" providerId="ADAL" clId="{686C6E55-6780-4F8B-BFC0-77ED32DF8F48}" dt="2024-04-10T09:27:31.161" v="1633" actId="20577"/>
        <pc:sldMkLst>
          <pc:docMk/>
          <pc:sldMk cId="1215173124" sldId="2147469986"/>
        </pc:sldMkLst>
      </pc:sldChg>
      <pc:sldChg chg="del modNotesTx">
        <pc:chgData name="Philippe Beraud" userId="3b1c6667-7fbc-45cf-ac7c-d346ed9edd62" providerId="ADAL" clId="{686C6E55-6780-4F8B-BFC0-77ED32DF8F48}" dt="2024-04-10T17:13:33.005" v="3433" actId="47"/>
        <pc:sldMkLst>
          <pc:docMk/>
          <pc:sldMk cId="304189139" sldId="2147469988"/>
        </pc:sldMkLst>
      </pc:sldChg>
      <pc:sldChg chg="modNotesTx">
        <pc:chgData name="Philippe Beraud" userId="3b1c6667-7fbc-45cf-ac7c-d346ed9edd62" providerId="ADAL" clId="{686C6E55-6780-4F8B-BFC0-77ED32DF8F48}" dt="2024-04-10T11:41:27.095" v="2574" actId="20577"/>
        <pc:sldMkLst>
          <pc:docMk/>
          <pc:sldMk cId="1921273306" sldId="2147469989"/>
        </pc:sldMkLst>
      </pc:sldChg>
      <pc:sldChg chg="modNotesTx">
        <pc:chgData name="Philippe Beraud" userId="3b1c6667-7fbc-45cf-ac7c-d346ed9edd62" providerId="ADAL" clId="{686C6E55-6780-4F8B-BFC0-77ED32DF8F48}" dt="2024-04-10T11:51:28.001" v="2815" actId="20577"/>
        <pc:sldMkLst>
          <pc:docMk/>
          <pc:sldMk cId="2762837461" sldId="2147469990"/>
        </pc:sldMkLst>
      </pc:sldChg>
      <pc:sldChg chg="addSp modSp modAnim modNotesTx">
        <pc:chgData name="Philippe Beraud" userId="3b1c6667-7fbc-45cf-ac7c-d346ed9edd62" providerId="ADAL" clId="{686C6E55-6780-4F8B-BFC0-77ED32DF8F48}" dt="2024-04-10T11:28:15.052" v="2163"/>
        <pc:sldMkLst>
          <pc:docMk/>
          <pc:sldMk cId="853779246" sldId="2147469991"/>
        </pc:sldMkLst>
        <pc:picChg chg="add mod">
          <ac:chgData name="Philippe Beraud" userId="3b1c6667-7fbc-45cf-ac7c-d346ed9edd62" providerId="ADAL" clId="{686C6E55-6780-4F8B-BFC0-77ED32DF8F48}" dt="2024-03-22T15:43:30.941" v="37"/>
          <ac:picMkLst>
            <pc:docMk/>
            <pc:sldMk cId="853779246" sldId="2147469991"/>
            <ac:picMk id="13" creationId="{8168C1FC-0DF6-21E3-63EE-21A8EAE72B6E}"/>
          </ac:picMkLst>
        </pc:picChg>
      </pc:sldChg>
      <pc:sldChg chg="modNotesTx">
        <pc:chgData name="Philippe Beraud" userId="3b1c6667-7fbc-45cf-ac7c-d346ed9edd62" providerId="ADAL" clId="{686C6E55-6780-4F8B-BFC0-77ED32DF8F48}" dt="2024-04-10T11:28:01.610" v="2162" actId="20577"/>
        <pc:sldMkLst>
          <pc:docMk/>
          <pc:sldMk cId="1921897799" sldId="2147469992"/>
        </pc:sldMkLst>
      </pc:sldChg>
      <pc:sldChg chg="addSp modSp mod modAnim modNotesTx">
        <pc:chgData name="Philippe Beraud" userId="3b1c6667-7fbc-45cf-ac7c-d346ed9edd62" providerId="ADAL" clId="{686C6E55-6780-4F8B-BFC0-77ED32DF8F48}" dt="2024-04-10T11:18:01.799" v="2013" actId="20577"/>
        <pc:sldMkLst>
          <pc:docMk/>
          <pc:sldMk cId="3097251794" sldId="2147469993"/>
        </pc:sldMkLst>
        <pc:spChg chg="mod">
          <ac:chgData name="Philippe Beraud" userId="3b1c6667-7fbc-45cf-ac7c-d346ed9edd62" providerId="ADAL" clId="{686C6E55-6780-4F8B-BFC0-77ED32DF8F48}" dt="2024-03-22T15:39:33.060" v="34"/>
          <ac:spMkLst>
            <pc:docMk/>
            <pc:sldMk cId="3097251794" sldId="2147469993"/>
            <ac:spMk id="2" creationId="{AA6B3C7B-6936-2609-0374-5B0CF4D0B4EE}"/>
          </ac:spMkLst>
        </pc:spChg>
        <pc:spChg chg="add mod">
          <ac:chgData name="Philippe Beraud" userId="3b1c6667-7fbc-45cf-ac7c-d346ed9edd62" providerId="ADAL" clId="{686C6E55-6780-4F8B-BFC0-77ED32DF8F48}" dt="2024-03-22T15:39:52.591" v="36" actId="1076"/>
          <ac:spMkLst>
            <pc:docMk/>
            <pc:sldMk cId="3097251794" sldId="2147469993"/>
            <ac:spMk id="3" creationId="{20ADED64-7800-6F2E-2134-2E9C0A86DFDB}"/>
          </ac:spMkLst>
        </pc:spChg>
        <pc:spChg chg="add mod">
          <ac:chgData name="Philippe Beraud" userId="3b1c6667-7fbc-45cf-ac7c-d346ed9edd62" providerId="ADAL" clId="{686C6E55-6780-4F8B-BFC0-77ED32DF8F48}" dt="2024-03-22T15:37:31.440" v="26"/>
          <ac:spMkLst>
            <pc:docMk/>
            <pc:sldMk cId="3097251794" sldId="2147469993"/>
            <ac:spMk id="4" creationId="{DDBEDEB9-65A8-5957-C1F8-AB92AE049520}"/>
          </ac:spMkLst>
        </pc:spChg>
        <pc:spChg chg="add mod">
          <ac:chgData name="Philippe Beraud" userId="3b1c6667-7fbc-45cf-ac7c-d346ed9edd62" providerId="ADAL" clId="{686C6E55-6780-4F8B-BFC0-77ED32DF8F48}" dt="2024-03-22T15:37:31.440" v="26"/>
          <ac:spMkLst>
            <pc:docMk/>
            <pc:sldMk cId="3097251794" sldId="2147469993"/>
            <ac:spMk id="5" creationId="{9FC27553-146D-D38D-BA24-3BEA6F31C2F5}"/>
          </ac:spMkLst>
        </pc:spChg>
        <pc:spChg chg="add mod">
          <ac:chgData name="Philippe Beraud" userId="3b1c6667-7fbc-45cf-ac7c-d346ed9edd62" providerId="ADAL" clId="{686C6E55-6780-4F8B-BFC0-77ED32DF8F48}" dt="2024-03-22T15:37:31.440" v="26"/>
          <ac:spMkLst>
            <pc:docMk/>
            <pc:sldMk cId="3097251794" sldId="2147469993"/>
            <ac:spMk id="6" creationId="{C7DD065D-0786-3B2B-DE5D-7C6F54DA0CDB}"/>
          </ac:spMkLst>
        </pc:spChg>
        <pc:spChg chg="add mod">
          <ac:chgData name="Philippe Beraud" userId="3b1c6667-7fbc-45cf-ac7c-d346ed9edd62" providerId="ADAL" clId="{686C6E55-6780-4F8B-BFC0-77ED32DF8F48}" dt="2024-03-22T15:37:31.440" v="26"/>
          <ac:spMkLst>
            <pc:docMk/>
            <pc:sldMk cId="3097251794" sldId="2147469993"/>
            <ac:spMk id="7" creationId="{854B0D60-66B0-C883-8BB5-DEC5C5515031}"/>
          </ac:spMkLst>
        </pc:spChg>
        <pc:spChg chg="add mod">
          <ac:chgData name="Philippe Beraud" userId="3b1c6667-7fbc-45cf-ac7c-d346ed9edd62" providerId="ADAL" clId="{686C6E55-6780-4F8B-BFC0-77ED32DF8F48}" dt="2024-03-22T15:37:31.440" v="26"/>
          <ac:spMkLst>
            <pc:docMk/>
            <pc:sldMk cId="3097251794" sldId="2147469993"/>
            <ac:spMk id="8" creationId="{84A47595-BF98-9128-5408-9B89B28CD236}"/>
          </ac:spMkLst>
        </pc:spChg>
        <pc:spChg chg="add mod">
          <ac:chgData name="Philippe Beraud" userId="3b1c6667-7fbc-45cf-ac7c-d346ed9edd62" providerId="ADAL" clId="{686C6E55-6780-4F8B-BFC0-77ED32DF8F48}" dt="2024-03-22T15:37:31.440" v="26"/>
          <ac:spMkLst>
            <pc:docMk/>
            <pc:sldMk cId="3097251794" sldId="2147469993"/>
            <ac:spMk id="9" creationId="{9AB0EC1C-7AF0-673D-D15C-3CF02816387A}"/>
          </ac:spMkLst>
        </pc:spChg>
        <pc:spChg chg="add mod">
          <ac:chgData name="Philippe Beraud" userId="3b1c6667-7fbc-45cf-ac7c-d346ed9edd62" providerId="ADAL" clId="{686C6E55-6780-4F8B-BFC0-77ED32DF8F48}" dt="2024-03-22T15:37:31.440" v="26"/>
          <ac:spMkLst>
            <pc:docMk/>
            <pc:sldMk cId="3097251794" sldId="2147469993"/>
            <ac:spMk id="10" creationId="{3626AED6-EBA4-9D27-AA91-C5D39C13E6E5}"/>
          </ac:spMkLst>
        </pc:spChg>
        <pc:spChg chg="add mod">
          <ac:chgData name="Philippe Beraud" userId="3b1c6667-7fbc-45cf-ac7c-d346ed9edd62" providerId="ADAL" clId="{686C6E55-6780-4F8B-BFC0-77ED32DF8F48}" dt="2024-03-22T15:37:31.440" v="26"/>
          <ac:spMkLst>
            <pc:docMk/>
            <pc:sldMk cId="3097251794" sldId="2147469993"/>
            <ac:spMk id="11" creationId="{B0B22603-8CC6-1A55-C1B0-BDDDF4C4F465}"/>
          </ac:spMkLst>
        </pc:spChg>
        <pc:cxnChg chg="add mod">
          <ac:chgData name="Philippe Beraud" userId="3b1c6667-7fbc-45cf-ac7c-d346ed9edd62" providerId="ADAL" clId="{686C6E55-6780-4F8B-BFC0-77ED32DF8F48}" dt="2024-03-22T15:38:18.031" v="28" actId="208"/>
          <ac:cxnSpMkLst>
            <pc:docMk/>
            <pc:sldMk cId="3097251794" sldId="2147469993"/>
            <ac:cxnSpMk id="12" creationId="{562CBDB7-00AD-3F5C-F5E7-D662AA1060A4}"/>
          </ac:cxnSpMkLst>
        </pc:cxnChg>
        <pc:cxnChg chg="add mod">
          <ac:chgData name="Philippe Beraud" userId="3b1c6667-7fbc-45cf-ac7c-d346ed9edd62" providerId="ADAL" clId="{686C6E55-6780-4F8B-BFC0-77ED32DF8F48}" dt="2024-03-22T15:38:18.031" v="28" actId="208"/>
          <ac:cxnSpMkLst>
            <pc:docMk/>
            <pc:sldMk cId="3097251794" sldId="2147469993"/>
            <ac:cxnSpMk id="13" creationId="{C34A5C12-B8E5-49FE-3851-73409A4C4861}"/>
          </ac:cxnSpMkLst>
        </pc:cxnChg>
        <pc:cxnChg chg="add mod">
          <ac:chgData name="Philippe Beraud" userId="3b1c6667-7fbc-45cf-ac7c-d346ed9edd62" providerId="ADAL" clId="{686C6E55-6780-4F8B-BFC0-77ED32DF8F48}" dt="2024-03-22T15:38:18.031" v="28" actId="208"/>
          <ac:cxnSpMkLst>
            <pc:docMk/>
            <pc:sldMk cId="3097251794" sldId="2147469993"/>
            <ac:cxnSpMk id="14" creationId="{CC927F0B-C6B2-10ED-56E6-8FC38F2028EF}"/>
          </ac:cxnSpMkLst>
        </pc:cxnChg>
        <pc:cxnChg chg="add mod">
          <ac:chgData name="Philippe Beraud" userId="3b1c6667-7fbc-45cf-ac7c-d346ed9edd62" providerId="ADAL" clId="{686C6E55-6780-4F8B-BFC0-77ED32DF8F48}" dt="2024-03-22T15:38:18.031" v="28" actId="208"/>
          <ac:cxnSpMkLst>
            <pc:docMk/>
            <pc:sldMk cId="3097251794" sldId="2147469993"/>
            <ac:cxnSpMk id="15" creationId="{B6F40C89-6B22-D28F-05B5-E0912720B62D}"/>
          </ac:cxnSpMkLst>
        </pc:cxnChg>
      </pc:sldChg>
      <pc:sldChg chg="del">
        <pc:chgData name="Philippe Beraud" userId="3b1c6667-7fbc-45cf-ac7c-d346ed9edd62" providerId="ADAL" clId="{686C6E55-6780-4F8B-BFC0-77ED32DF8F48}" dt="2024-04-04T09:45:59.623" v="835" actId="18676"/>
        <pc:sldMkLst>
          <pc:docMk/>
          <pc:sldMk cId="620490091" sldId="2147469994"/>
        </pc:sldMkLst>
      </pc:sldChg>
      <pc:sldChg chg="del">
        <pc:chgData name="Philippe Beraud" userId="3b1c6667-7fbc-45cf-ac7c-d346ed9edd62" providerId="ADAL" clId="{686C6E55-6780-4F8B-BFC0-77ED32DF8F48}" dt="2024-04-04T09:45:59.623" v="835" actId="18676"/>
        <pc:sldMkLst>
          <pc:docMk/>
          <pc:sldMk cId="2237638393" sldId="2147469995"/>
        </pc:sldMkLst>
      </pc:sldChg>
      <pc:sldChg chg="del">
        <pc:chgData name="Philippe Beraud" userId="3b1c6667-7fbc-45cf-ac7c-d346ed9edd62" providerId="ADAL" clId="{686C6E55-6780-4F8B-BFC0-77ED32DF8F48}" dt="2024-04-04T09:45:59.623" v="835" actId="18676"/>
        <pc:sldMkLst>
          <pc:docMk/>
          <pc:sldMk cId="2737251884" sldId="2147469996"/>
        </pc:sldMkLst>
      </pc:sldChg>
      <pc:sldChg chg="del">
        <pc:chgData name="Philippe Beraud" userId="3b1c6667-7fbc-45cf-ac7c-d346ed9edd62" providerId="ADAL" clId="{686C6E55-6780-4F8B-BFC0-77ED32DF8F48}" dt="2024-04-04T09:45:59.623" v="835" actId="18676"/>
        <pc:sldMkLst>
          <pc:docMk/>
          <pc:sldMk cId="3083419930" sldId="2147469997"/>
        </pc:sldMkLst>
      </pc:sldChg>
      <pc:sldChg chg="del">
        <pc:chgData name="Philippe Beraud" userId="3b1c6667-7fbc-45cf-ac7c-d346ed9edd62" providerId="ADAL" clId="{686C6E55-6780-4F8B-BFC0-77ED32DF8F48}" dt="2024-04-04T09:45:59.623" v="835" actId="18676"/>
        <pc:sldMkLst>
          <pc:docMk/>
          <pc:sldMk cId="3977453786" sldId="2147469998"/>
        </pc:sldMkLst>
      </pc:sldChg>
      <pc:sldChg chg="del">
        <pc:chgData name="Philippe Beraud" userId="3b1c6667-7fbc-45cf-ac7c-d346ed9edd62" providerId="ADAL" clId="{686C6E55-6780-4F8B-BFC0-77ED32DF8F48}" dt="2024-04-04T09:45:59.623" v="835" actId="18676"/>
        <pc:sldMkLst>
          <pc:docMk/>
          <pc:sldMk cId="1731420710" sldId="2147469999"/>
        </pc:sldMkLst>
      </pc:sldChg>
      <pc:sldChg chg="del">
        <pc:chgData name="Philippe Beraud" userId="3b1c6667-7fbc-45cf-ac7c-d346ed9edd62" providerId="ADAL" clId="{686C6E55-6780-4F8B-BFC0-77ED32DF8F48}" dt="2024-04-04T09:45:59.623" v="835" actId="18676"/>
        <pc:sldMkLst>
          <pc:docMk/>
          <pc:sldMk cId="2638124537" sldId="2147470000"/>
        </pc:sldMkLst>
      </pc:sldChg>
      <pc:sldChg chg="del">
        <pc:chgData name="Philippe Beraud" userId="3b1c6667-7fbc-45cf-ac7c-d346ed9edd62" providerId="ADAL" clId="{686C6E55-6780-4F8B-BFC0-77ED32DF8F48}" dt="2024-04-04T09:45:59.623" v="835" actId="18676"/>
        <pc:sldMkLst>
          <pc:docMk/>
          <pc:sldMk cId="2913478030" sldId="2147470001"/>
        </pc:sldMkLst>
      </pc:sldChg>
      <pc:sldChg chg="del">
        <pc:chgData name="Philippe Beraud" userId="3b1c6667-7fbc-45cf-ac7c-d346ed9edd62" providerId="ADAL" clId="{686C6E55-6780-4F8B-BFC0-77ED32DF8F48}" dt="2024-04-04T09:45:59.623" v="835" actId="18676"/>
        <pc:sldMkLst>
          <pc:docMk/>
          <pc:sldMk cId="2558700146" sldId="2147470002"/>
        </pc:sldMkLst>
      </pc:sldChg>
      <pc:sldChg chg="del">
        <pc:chgData name="Philippe Beraud" userId="3b1c6667-7fbc-45cf-ac7c-d346ed9edd62" providerId="ADAL" clId="{686C6E55-6780-4F8B-BFC0-77ED32DF8F48}" dt="2024-04-04T09:45:59.623" v="835" actId="18676"/>
        <pc:sldMkLst>
          <pc:docMk/>
          <pc:sldMk cId="3353675800" sldId="2147470003"/>
        </pc:sldMkLst>
      </pc:sldChg>
      <pc:sldChg chg="addSp delSp modSp mod delAnim modAnim modNotesTx">
        <pc:chgData name="Philippe Beraud" userId="3b1c6667-7fbc-45cf-ac7c-d346ed9edd62" providerId="ADAL" clId="{686C6E55-6780-4F8B-BFC0-77ED32DF8F48}" dt="2024-04-10T11:17:14.441" v="2005" actId="20577"/>
        <pc:sldMkLst>
          <pc:docMk/>
          <pc:sldMk cId="727250907" sldId="2147470007"/>
        </pc:sldMkLst>
        <pc:spChg chg="mod">
          <ac:chgData name="Philippe Beraud" userId="3b1c6667-7fbc-45cf-ac7c-d346ed9edd62" providerId="ADAL" clId="{686C6E55-6780-4F8B-BFC0-77ED32DF8F48}" dt="2024-03-22T15:50:49.641" v="239" actId="108"/>
          <ac:spMkLst>
            <pc:docMk/>
            <pc:sldMk cId="727250907" sldId="2147470007"/>
            <ac:spMk id="3" creationId="{F5955E91-132E-4DB5-8936-89FE69A1A6A1}"/>
          </ac:spMkLst>
        </pc:spChg>
        <pc:spChg chg="del mod topLvl">
          <ac:chgData name="Philippe Beraud" userId="3b1c6667-7fbc-45cf-ac7c-d346ed9edd62" providerId="ADAL" clId="{686C6E55-6780-4F8B-BFC0-77ED32DF8F48}" dt="2024-03-22T15:52:32.805" v="254" actId="478"/>
          <ac:spMkLst>
            <pc:docMk/>
            <pc:sldMk cId="727250907" sldId="2147470007"/>
            <ac:spMk id="7" creationId="{926137A6-D47B-9154-56B9-B045C35F1E37}"/>
          </ac:spMkLst>
        </pc:spChg>
        <pc:spChg chg="del mod topLvl">
          <ac:chgData name="Philippe Beraud" userId="3b1c6667-7fbc-45cf-ac7c-d346ed9edd62" providerId="ADAL" clId="{686C6E55-6780-4F8B-BFC0-77ED32DF8F48}" dt="2024-03-22T15:52:20.706" v="250" actId="21"/>
          <ac:spMkLst>
            <pc:docMk/>
            <pc:sldMk cId="727250907" sldId="2147470007"/>
            <ac:spMk id="8" creationId="{A21FC9BB-E695-A9C5-C5A8-6B4AC00FA36E}"/>
          </ac:spMkLst>
        </pc:spChg>
        <pc:spChg chg="add del mod">
          <ac:chgData name="Philippe Beraud" userId="3b1c6667-7fbc-45cf-ac7c-d346ed9edd62" providerId="ADAL" clId="{686C6E55-6780-4F8B-BFC0-77ED32DF8F48}" dt="2024-03-22T15:53:40.933" v="273" actId="478"/>
          <ac:spMkLst>
            <pc:docMk/>
            <pc:sldMk cId="727250907" sldId="2147470007"/>
            <ac:spMk id="9" creationId="{AEF4E12E-1887-8073-1D3B-88275926F677}"/>
          </ac:spMkLst>
        </pc:spChg>
        <pc:spChg chg="add del mod">
          <ac:chgData name="Philippe Beraud" userId="3b1c6667-7fbc-45cf-ac7c-d346ed9edd62" providerId="ADAL" clId="{686C6E55-6780-4F8B-BFC0-77ED32DF8F48}" dt="2024-03-22T15:54:08.090" v="280" actId="478"/>
          <ac:spMkLst>
            <pc:docMk/>
            <pc:sldMk cId="727250907" sldId="2147470007"/>
            <ac:spMk id="10" creationId="{04FE9FB9-DB36-C126-9716-F1E75D54BEAF}"/>
          </ac:spMkLst>
        </pc:spChg>
        <pc:spChg chg="mod">
          <ac:chgData name="Philippe Beraud" userId="3b1c6667-7fbc-45cf-ac7c-d346ed9edd62" providerId="ADAL" clId="{686C6E55-6780-4F8B-BFC0-77ED32DF8F48}" dt="2024-03-22T15:54:25.802" v="284" actId="14100"/>
          <ac:spMkLst>
            <pc:docMk/>
            <pc:sldMk cId="727250907" sldId="2147470007"/>
            <ac:spMk id="12" creationId="{0B1B433F-1540-98D3-1CF7-34FE70E79907}"/>
          </ac:spMkLst>
        </pc:spChg>
        <pc:spChg chg="mod">
          <ac:chgData name="Philippe Beraud" userId="3b1c6667-7fbc-45cf-ac7c-d346ed9edd62" providerId="ADAL" clId="{686C6E55-6780-4F8B-BFC0-77ED32DF8F48}" dt="2024-03-22T15:52:52.928" v="258" actId="20577"/>
          <ac:spMkLst>
            <pc:docMk/>
            <pc:sldMk cId="727250907" sldId="2147470007"/>
            <ac:spMk id="13" creationId="{3BCCD4FD-90D4-2197-2F19-993495A1D3DD}"/>
          </ac:spMkLst>
        </pc:spChg>
        <pc:spChg chg="mod">
          <ac:chgData name="Philippe Beraud" userId="3b1c6667-7fbc-45cf-ac7c-d346ed9edd62" providerId="ADAL" clId="{686C6E55-6780-4F8B-BFC0-77ED32DF8F48}" dt="2024-03-22T15:53:24.161" v="269" actId="14100"/>
          <ac:spMkLst>
            <pc:docMk/>
            <pc:sldMk cId="727250907" sldId="2147470007"/>
            <ac:spMk id="15" creationId="{D6868ED9-B86C-7533-9214-ACFCEE913AD2}"/>
          </ac:spMkLst>
        </pc:spChg>
        <pc:spChg chg="mod">
          <ac:chgData name="Philippe Beraud" userId="3b1c6667-7fbc-45cf-ac7c-d346ed9edd62" providerId="ADAL" clId="{686C6E55-6780-4F8B-BFC0-77ED32DF8F48}" dt="2024-03-22T15:52:54.352" v="259" actId="20577"/>
          <ac:spMkLst>
            <pc:docMk/>
            <pc:sldMk cId="727250907" sldId="2147470007"/>
            <ac:spMk id="16" creationId="{BD102E26-33BE-B231-01FB-5BAECC4176AB}"/>
          </ac:spMkLst>
        </pc:spChg>
        <pc:spChg chg="mod">
          <ac:chgData name="Philippe Beraud" userId="3b1c6667-7fbc-45cf-ac7c-d346ed9edd62" providerId="ADAL" clId="{686C6E55-6780-4F8B-BFC0-77ED32DF8F48}" dt="2024-03-22T15:54:31.675" v="285" actId="14100"/>
          <ac:spMkLst>
            <pc:docMk/>
            <pc:sldMk cId="727250907" sldId="2147470007"/>
            <ac:spMk id="18" creationId="{389D6645-B9FA-BFB9-6A8E-17B3C9E85454}"/>
          </ac:spMkLst>
        </pc:spChg>
        <pc:spChg chg="mod">
          <ac:chgData name="Philippe Beraud" userId="3b1c6667-7fbc-45cf-ac7c-d346ed9edd62" providerId="ADAL" clId="{686C6E55-6780-4F8B-BFC0-77ED32DF8F48}" dt="2024-03-22T15:52:55.319" v="260" actId="20577"/>
          <ac:spMkLst>
            <pc:docMk/>
            <pc:sldMk cId="727250907" sldId="2147470007"/>
            <ac:spMk id="19" creationId="{6BD44855-138A-3718-C4D2-77B6FD2842B0}"/>
          </ac:spMkLst>
        </pc:spChg>
        <pc:spChg chg="add mod">
          <ac:chgData name="Philippe Beraud" userId="3b1c6667-7fbc-45cf-ac7c-d346ed9edd62" providerId="ADAL" clId="{686C6E55-6780-4F8B-BFC0-77ED32DF8F48}" dt="2024-03-22T15:53:32.611" v="271" actId="1076"/>
          <ac:spMkLst>
            <pc:docMk/>
            <pc:sldMk cId="727250907" sldId="2147470007"/>
            <ac:spMk id="20" creationId="{AD88DFE1-7C76-83E3-3833-08D3746D9A43}"/>
          </ac:spMkLst>
        </pc:spChg>
        <pc:spChg chg="add del mod">
          <ac:chgData name="Philippe Beraud" userId="3b1c6667-7fbc-45cf-ac7c-d346ed9edd62" providerId="ADAL" clId="{686C6E55-6780-4F8B-BFC0-77ED32DF8F48}" dt="2024-03-22T15:51:23.394" v="240" actId="478"/>
          <ac:spMkLst>
            <pc:docMk/>
            <pc:sldMk cId="727250907" sldId="2147470007"/>
            <ac:spMk id="21" creationId="{890D41E9-D6C2-217B-52AB-D01E40B81CEB}"/>
          </ac:spMkLst>
        </pc:spChg>
        <pc:spChg chg="add del mod">
          <ac:chgData name="Philippe Beraud" userId="3b1c6667-7fbc-45cf-ac7c-d346ed9edd62" providerId="ADAL" clId="{686C6E55-6780-4F8B-BFC0-77ED32DF8F48}" dt="2024-03-22T15:51:24.774" v="241" actId="478"/>
          <ac:spMkLst>
            <pc:docMk/>
            <pc:sldMk cId="727250907" sldId="2147470007"/>
            <ac:spMk id="22" creationId="{816B2BDF-0E6D-E758-58F1-6FB9A9DB215F}"/>
          </ac:spMkLst>
        </pc:spChg>
        <pc:spChg chg="add del mod">
          <ac:chgData name="Philippe Beraud" userId="3b1c6667-7fbc-45cf-ac7c-d346ed9edd62" providerId="ADAL" clId="{686C6E55-6780-4F8B-BFC0-77ED32DF8F48}" dt="2024-03-22T15:51:25.815" v="242" actId="478"/>
          <ac:spMkLst>
            <pc:docMk/>
            <pc:sldMk cId="727250907" sldId="2147470007"/>
            <ac:spMk id="23" creationId="{CBB8AA82-182A-933E-9906-984D2BA435B4}"/>
          </ac:spMkLst>
        </pc:spChg>
        <pc:spChg chg="add mod">
          <ac:chgData name="Philippe Beraud" userId="3b1c6667-7fbc-45cf-ac7c-d346ed9edd62" providerId="ADAL" clId="{686C6E55-6780-4F8B-BFC0-77ED32DF8F48}" dt="2024-03-22T15:53:32.611" v="271" actId="1076"/>
          <ac:spMkLst>
            <pc:docMk/>
            <pc:sldMk cId="727250907" sldId="2147470007"/>
            <ac:spMk id="24" creationId="{A21FC9BB-E695-A9C5-C5A8-6B4AC00FA36E}"/>
          </ac:spMkLst>
        </pc:spChg>
        <pc:spChg chg="add mod">
          <ac:chgData name="Philippe Beraud" userId="3b1c6667-7fbc-45cf-ac7c-d346ed9edd62" providerId="ADAL" clId="{686C6E55-6780-4F8B-BFC0-77ED32DF8F48}" dt="2024-03-22T15:54:22.361" v="283" actId="1076"/>
          <ac:spMkLst>
            <pc:docMk/>
            <pc:sldMk cId="727250907" sldId="2147470007"/>
            <ac:spMk id="29" creationId="{90439F38-4D18-9E9B-9381-976414C9DE9C}"/>
          </ac:spMkLst>
        </pc:spChg>
        <pc:spChg chg="del">
          <ac:chgData name="Philippe Beraud" userId="3b1c6667-7fbc-45cf-ac7c-d346ed9edd62" providerId="ADAL" clId="{686C6E55-6780-4F8B-BFC0-77ED32DF8F48}" dt="2024-03-22T15:44:09.437" v="50" actId="478"/>
          <ac:spMkLst>
            <pc:docMk/>
            <pc:sldMk cId="727250907" sldId="2147470007"/>
            <ac:spMk id="79" creationId="{F6921106-4377-4D10-9B45-7DCA231ED8BB}"/>
          </ac:spMkLst>
        </pc:spChg>
        <pc:grpChg chg="del">
          <ac:chgData name="Philippe Beraud" userId="3b1c6667-7fbc-45cf-ac7c-d346ed9edd62" providerId="ADAL" clId="{686C6E55-6780-4F8B-BFC0-77ED32DF8F48}" dt="2024-03-22T15:44:09.437" v="50" actId="478"/>
          <ac:grpSpMkLst>
            <pc:docMk/>
            <pc:sldMk cId="727250907" sldId="2147470007"/>
            <ac:grpSpMk id="2" creationId="{11D4F1B8-E356-A1D0-93CD-DB4AD801303C}"/>
          </ac:grpSpMkLst>
        </pc:grpChg>
        <pc:grpChg chg="del">
          <ac:chgData name="Philippe Beraud" userId="3b1c6667-7fbc-45cf-ac7c-d346ed9edd62" providerId="ADAL" clId="{686C6E55-6780-4F8B-BFC0-77ED32DF8F48}" dt="2024-03-22T15:44:09.437" v="50" actId="478"/>
          <ac:grpSpMkLst>
            <pc:docMk/>
            <pc:sldMk cId="727250907" sldId="2147470007"/>
            <ac:grpSpMk id="4" creationId="{08C4FBD5-0C72-332B-C666-0649CF9B3359}"/>
          </ac:grpSpMkLst>
        </pc:grpChg>
        <pc:grpChg chg="del">
          <ac:chgData name="Philippe Beraud" userId="3b1c6667-7fbc-45cf-ac7c-d346ed9edd62" providerId="ADAL" clId="{686C6E55-6780-4F8B-BFC0-77ED32DF8F48}" dt="2024-03-22T15:44:09.437" v="50" actId="478"/>
          <ac:grpSpMkLst>
            <pc:docMk/>
            <pc:sldMk cId="727250907" sldId="2147470007"/>
            <ac:grpSpMk id="5" creationId="{5836640D-4854-25EA-E65A-9DACD15892F6}"/>
          </ac:grpSpMkLst>
        </pc:grpChg>
        <pc:grpChg chg="add del mod">
          <ac:chgData name="Philippe Beraud" userId="3b1c6667-7fbc-45cf-ac7c-d346ed9edd62" providerId="ADAL" clId="{686C6E55-6780-4F8B-BFC0-77ED32DF8F48}" dt="2024-03-22T15:52:20.706" v="250" actId="21"/>
          <ac:grpSpMkLst>
            <pc:docMk/>
            <pc:sldMk cId="727250907" sldId="2147470007"/>
            <ac:grpSpMk id="6" creationId="{07716ABF-F6FA-1302-6457-60DE321DE755}"/>
          </ac:grpSpMkLst>
        </pc:grpChg>
        <pc:grpChg chg="add mod">
          <ac:chgData name="Philippe Beraud" userId="3b1c6667-7fbc-45cf-ac7c-d346ed9edd62" providerId="ADAL" clId="{686C6E55-6780-4F8B-BFC0-77ED32DF8F48}" dt="2024-03-22T15:53:32.611" v="271" actId="1076"/>
          <ac:grpSpMkLst>
            <pc:docMk/>
            <pc:sldMk cId="727250907" sldId="2147470007"/>
            <ac:grpSpMk id="11" creationId="{AA54CA64-2084-00F4-3992-B1F79DCFEC2A}"/>
          </ac:grpSpMkLst>
        </pc:grpChg>
        <pc:grpChg chg="add mod">
          <ac:chgData name="Philippe Beraud" userId="3b1c6667-7fbc-45cf-ac7c-d346ed9edd62" providerId="ADAL" clId="{686C6E55-6780-4F8B-BFC0-77ED32DF8F48}" dt="2024-03-22T15:53:32.611" v="271" actId="1076"/>
          <ac:grpSpMkLst>
            <pc:docMk/>
            <pc:sldMk cId="727250907" sldId="2147470007"/>
            <ac:grpSpMk id="14" creationId="{1CEA1C6C-1494-566D-0130-E62E2AC41FE7}"/>
          </ac:grpSpMkLst>
        </pc:grpChg>
        <pc:grpChg chg="add mod">
          <ac:chgData name="Philippe Beraud" userId="3b1c6667-7fbc-45cf-ac7c-d346ed9edd62" providerId="ADAL" clId="{686C6E55-6780-4F8B-BFC0-77ED32DF8F48}" dt="2024-03-22T15:53:32.611" v="271" actId="1076"/>
          <ac:grpSpMkLst>
            <pc:docMk/>
            <pc:sldMk cId="727250907" sldId="2147470007"/>
            <ac:grpSpMk id="17" creationId="{73331074-54F6-6F68-65C3-6F4589318FBE}"/>
          </ac:grpSpMkLst>
        </pc:grpChg>
        <pc:grpChg chg="del">
          <ac:chgData name="Philippe Beraud" userId="3b1c6667-7fbc-45cf-ac7c-d346ed9edd62" providerId="ADAL" clId="{686C6E55-6780-4F8B-BFC0-77ED32DF8F48}" dt="2024-03-22T15:44:09.437" v="50" actId="478"/>
          <ac:grpSpMkLst>
            <pc:docMk/>
            <pc:sldMk cId="727250907" sldId="2147470007"/>
            <ac:grpSpMk id="45" creationId="{95CA7DEC-5FAB-D9C4-0358-0D6D1BEF06EB}"/>
          </ac:grpSpMkLst>
        </pc:grpChg>
        <pc:cxnChg chg="add mod">
          <ac:chgData name="Philippe Beraud" userId="3b1c6667-7fbc-45cf-ac7c-d346ed9edd62" providerId="ADAL" clId="{686C6E55-6780-4F8B-BFC0-77ED32DF8F48}" dt="2024-03-22T15:53:32.611" v="271" actId="1076"/>
          <ac:cxnSpMkLst>
            <pc:docMk/>
            <pc:sldMk cId="727250907" sldId="2147470007"/>
            <ac:cxnSpMk id="25" creationId="{2C2BD03A-CDD3-AC56-937A-5C6779B26A6E}"/>
          </ac:cxnSpMkLst>
        </pc:cxnChg>
        <pc:cxnChg chg="add mod">
          <ac:chgData name="Philippe Beraud" userId="3b1c6667-7fbc-45cf-ac7c-d346ed9edd62" providerId="ADAL" clId="{686C6E55-6780-4F8B-BFC0-77ED32DF8F48}" dt="2024-03-22T15:53:32.611" v="271" actId="1076"/>
          <ac:cxnSpMkLst>
            <pc:docMk/>
            <pc:sldMk cId="727250907" sldId="2147470007"/>
            <ac:cxnSpMk id="27" creationId="{9FFADCA1-E022-4AE9-EB43-00C5A7439163}"/>
          </ac:cxnSpMkLst>
        </pc:cxnChg>
        <pc:cxnChg chg="add mod">
          <ac:chgData name="Philippe Beraud" userId="3b1c6667-7fbc-45cf-ac7c-d346ed9edd62" providerId="ADAL" clId="{686C6E55-6780-4F8B-BFC0-77ED32DF8F48}" dt="2024-03-22T15:53:32.611" v="271" actId="1076"/>
          <ac:cxnSpMkLst>
            <pc:docMk/>
            <pc:sldMk cId="727250907" sldId="2147470007"/>
            <ac:cxnSpMk id="28" creationId="{8F565A91-CFD9-9CEF-45D8-B9C8C2FF5637}"/>
          </ac:cxnSpMkLst>
        </pc:cxnChg>
      </pc:sldChg>
      <pc:sldChg chg="del">
        <pc:chgData name="Philippe Beraud" userId="3b1c6667-7fbc-45cf-ac7c-d346ed9edd62" providerId="ADAL" clId="{686C6E55-6780-4F8B-BFC0-77ED32DF8F48}" dt="2024-03-22T15:39:37.878" v="35" actId="47"/>
        <pc:sldMkLst>
          <pc:docMk/>
          <pc:sldMk cId="130085035" sldId="2147470008"/>
        </pc:sldMkLst>
      </pc:sldChg>
      <pc:sldChg chg="modNotesTx">
        <pc:chgData name="Philippe Beraud" userId="3b1c6667-7fbc-45cf-ac7c-d346ed9edd62" providerId="ADAL" clId="{686C6E55-6780-4F8B-BFC0-77ED32DF8F48}" dt="2024-04-10T12:00:05.811" v="2998"/>
        <pc:sldMkLst>
          <pc:docMk/>
          <pc:sldMk cId="4013254377" sldId="2147470011"/>
        </pc:sldMkLst>
      </pc:sldChg>
      <pc:sldChg chg="modNotesTx">
        <pc:chgData name="Philippe Beraud" userId="3b1c6667-7fbc-45cf-ac7c-d346ed9edd62" providerId="ADAL" clId="{686C6E55-6780-4F8B-BFC0-77ED32DF8F48}" dt="2024-04-10T11:58:41.896" v="2965" actId="2711"/>
        <pc:sldMkLst>
          <pc:docMk/>
          <pc:sldMk cId="4082962548" sldId="2147470148"/>
        </pc:sldMkLst>
      </pc:sldChg>
      <pc:sldChg chg="del">
        <pc:chgData name="Philippe Beraud" userId="3b1c6667-7fbc-45cf-ac7c-d346ed9edd62" providerId="ADAL" clId="{686C6E55-6780-4F8B-BFC0-77ED32DF8F48}" dt="2024-04-10T17:01:26.665" v="3379" actId="47"/>
        <pc:sldMkLst>
          <pc:docMk/>
          <pc:sldMk cId="4191928787" sldId="2147479988"/>
        </pc:sldMkLst>
      </pc:sldChg>
      <pc:sldChg chg="del modNotesTx">
        <pc:chgData name="Philippe Beraud" userId="3b1c6667-7fbc-45cf-ac7c-d346ed9edd62" providerId="ADAL" clId="{686C6E55-6780-4F8B-BFC0-77ED32DF8F48}" dt="2024-04-10T09:58:42.934" v="1887" actId="47"/>
        <pc:sldMkLst>
          <pc:docMk/>
          <pc:sldMk cId="3235611385" sldId="2147480054"/>
        </pc:sldMkLst>
      </pc:sldChg>
      <pc:sldChg chg="modNotesTx">
        <pc:chgData name="Philippe Beraud" userId="3b1c6667-7fbc-45cf-ac7c-d346ed9edd62" providerId="ADAL" clId="{686C6E55-6780-4F8B-BFC0-77ED32DF8F48}" dt="2024-04-10T09:13:05.128" v="1354" actId="255"/>
        <pc:sldMkLst>
          <pc:docMk/>
          <pc:sldMk cId="3652987510" sldId="2147480074"/>
        </pc:sldMkLst>
      </pc:sldChg>
      <pc:sldChg chg="modSp mod modNotesTx">
        <pc:chgData name="Philippe Beraud" userId="3b1c6667-7fbc-45cf-ac7c-d346ed9edd62" providerId="ADAL" clId="{686C6E55-6780-4F8B-BFC0-77ED32DF8F48}" dt="2024-04-10T17:35:49.668" v="3597" actId="20577"/>
        <pc:sldMkLst>
          <pc:docMk/>
          <pc:sldMk cId="2672061416" sldId="2147482168"/>
        </pc:sldMkLst>
        <pc:spChg chg="mod">
          <ac:chgData name="Philippe Beraud" userId="3b1c6667-7fbc-45cf-ac7c-d346ed9edd62" providerId="ADAL" clId="{686C6E55-6780-4F8B-BFC0-77ED32DF8F48}" dt="2024-04-10T17:35:49.668" v="3597" actId="20577"/>
          <ac:spMkLst>
            <pc:docMk/>
            <pc:sldMk cId="2672061416" sldId="2147482168"/>
            <ac:spMk id="2" creationId="{D1FADB4E-373E-E570-3A0B-3D4E1F2497E1}"/>
          </ac:spMkLst>
        </pc:spChg>
      </pc:sldChg>
      <pc:sldChg chg="addSp delSp modSp mod modNotesTx">
        <pc:chgData name="Philippe Beraud" userId="3b1c6667-7fbc-45cf-ac7c-d346ed9edd62" providerId="ADAL" clId="{686C6E55-6780-4F8B-BFC0-77ED32DF8F48}" dt="2024-04-10T12:13:48.491" v="3003" actId="20577"/>
        <pc:sldMkLst>
          <pc:docMk/>
          <pc:sldMk cId="769473186" sldId="2147482179"/>
        </pc:sldMkLst>
        <pc:spChg chg="add mod">
          <ac:chgData name="Philippe Beraud" userId="3b1c6667-7fbc-45cf-ac7c-d346ed9edd62" providerId="ADAL" clId="{686C6E55-6780-4F8B-BFC0-77ED32DF8F48}" dt="2024-04-04T10:15:44.175" v="866" actId="1076"/>
          <ac:spMkLst>
            <pc:docMk/>
            <pc:sldMk cId="769473186" sldId="2147482179"/>
            <ac:spMk id="4" creationId="{1DD1BAE4-5015-E05C-B90D-81FB9358FD98}"/>
          </ac:spMkLst>
        </pc:spChg>
        <pc:picChg chg="add del">
          <ac:chgData name="Philippe Beraud" userId="3b1c6667-7fbc-45cf-ac7c-d346ed9edd62" providerId="ADAL" clId="{686C6E55-6780-4F8B-BFC0-77ED32DF8F48}" dt="2024-04-04T10:15:04.279" v="853" actId="478"/>
          <ac:picMkLst>
            <pc:docMk/>
            <pc:sldMk cId="769473186" sldId="2147482179"/>
            <ac:picMk id="2" creationId="{8946F879-A75F-E633-FD30-EFA37394CEB1}"/>
          </ac:picMkLst>
        </pc:picChg>
        <pc:picChg chg="add mod">
          <ac:chgData name="Philippe Beraud" userId="3b1c6667-7fbc-45cf-ac7c-d346ed9edd62" providerId="ADAL" clId="{686C6E55-6780-4F8B-BFC0-77ED32DF8F48}" dt="2024-04-04T10:15:44.175" v="866" actId="1076"/>
          <ac:picMkLst>
            <pc:docMk/>
            <pc:sldMk cId="769473186" sldId="2147482179"/>
            <ac:picMk id="3" creationId="{D2CB9477-EFAE-9542-3640-2447BEA93857}"/>
          </ac:picMkLst>
        </pc:picChg>
        <pc:picChg chg="mod">
          <ac:chgData name="Philippe Beraud" userId="3b1c6667-7fbc-45cf-ac7c-d346ed9edd62" providerId="ADAL" clId="{686C6E55-6780-4F8B-BFC0-77ED32DF8F48}" dt="2024-04-04T10:15:12.805" v="858" actId="1076"/>
          <ac:picMkLst>
            <pc:docMk/>
            <pc:sldMk cId="769473186" sldId="2147482179"/>
            <ac:picMk id="5" creationId="{E9E06B85-7A3E-0B2D-E1C8-BF22940500D1}"/>
          </ac:picMkLst>
        </pc:picChg>
      </pc:sldChg>
      <pc:sldChg chg="modSp del mod modNotesTx">
        <pc:chgData name="Philippe Beraud" userId="3b1c6667-7fbc-45cf-ac7c-d346ed9edd62" providerId="ADAL" clId="{686C6E55-6780-4F8B-BFC0-77ED32DF8F48}" dt="2024-04-10T17:01:37.540" v="3381" actId="47"/>
        <pc:sldMkLst>
          <pc:docMk/>
          <pc:sldMk cId="2446803069" sldId="2147482192"/>
        </pc:sldMkLst>
        <pc:spChg chg="mod">
          <ac:chgData name="Philippe Beraud" userId="3b1c6667-7fbc-45cf-ac7c-d346ed9edd62" providerId="ADAL" clId="{686C6E55-6780-4F8B-BFC0-77ED32DF8F48}" dt="2024-04-04T09:46:29.528" v="837" actId="20577"/>
          <ac:spMkLst>
            <pc:docMk/>
            <pc:sldMk cId="2446803069" sldId="2147482192"/>
            <ac:spMk id="4" creationId="{8CE99781-0D2D-9170-57B0-8A277851416E}"/>
          </ac:spMkLst>
        </pc:spChg>
      </pc:sldChg>
      <pc:sldChg chg="del">
        <pc:chgData name="Philippe Beraud" userId="3b1c6667-7fbc-45cf-ac7c-d346ed9edd62" providerId="ADAL" clId="{686C6E55-6780-4F8B-BFC0-77ED32DF8F48}" dt="2024-04-04T09:45:59.623" v="835" actId="18676"/>
        <pc:sldMkLst>
          <pc:docMk/>
          <pc:sldMk cId="2691300299" sldId="2147482196"/>
        </pc:sldMkLst>
      </pc:sldChg>
      <pc:sldChg chg="modNotesTx">
        <pc:chgData name="Philippe Beraud" userId="3b1c6667-7fbc-45cf-ac7c-d346ed9edd62" providerId="ADAL" clId="{686C6E55-6780-4F8B-BFC0-77ED32DF8F48}" dt="2024-04-10T12:15:11.030" v="3026" actId="20577"/>
        <pc:sldMkLst>
          <pc:docMk/>
          <pc:sldMk cId="3557456171" sldId="2147482198"/>
        </pc:sldMkLst>
      </pc:sldChg>
      <pc:sldChg chg="modNotesTx">
        <pc:chgData name="Philippe Beraud" userId="3b1c6667-7fbc-45cf-ac7c-d346ed9edd62" providerId="ADAL" clId="{686C6E55-6780-4F8B-BFC0-77ED32DF8F48}" dt="2024-04-10T09:19:36.807" v="1530" actId="20577"/>
        <pc:sldMkLst>
          <pc:docMk/>
          <pc:sldMk cId="3408500926" sldId="2147482202"/>
        </pc:sldMkLst>
      </pc:sldChg>
      <pc:sldChg chg="modNotesTx">
        <pc:chgData name="Philippe Beraud" userId="3b1c6667-7fbc-45cf-ac7c-d346ed9edd62" providerId="ADAL" clId="{686C6E55-6780-4F8B-BFC0-77ED32DF8F48}" dt="2024-04-10T08:39:33.231" v="984" actId="20577"/>
        <pc:sldMkLst>
          <pc:docMk/>
          <pc:sldMk cId="255409466" sldId="2147482206"/>
        </pc:sldMkLst>
      </pc:sldChg>
      <pc:sldChg chg="del">
        <pc:chgData name="Philippe Beraud" userId="3b1c6667-7fbc-45cf-ac7c-d346ed9edd62" providerId="ADAL" clId="{686C6E55-6780-4F8B-BFC0-77ED32DF8F48}" dt="2024-04-10T17:06:03.785" v="3402" actId="47"/>
        <pc:sldMkLst>
          <pc:docMk/>
          <pc:sldMk cId="4210678250" sldId="2147482209"/>
        </pc:sldMkLst>
      </pc:sldChg>
      <pc:sldChg chg="del">
        <pc:chgData name="Philippe Beraud" userId="3b1c6667-7fbc-45cf-ac7c-d346ed9edd62" providerId="ADAL" clId="{686C6E55-6780-4F8B-BFC0-77ED32DF8F48}" dt="2024-04-04T09:46:05.911" v="836" actId="18676"/>
        <pc:sldMkLst>
          <pc:docMk/>
          <pc:sldMk cId="2896380946" sldId="2147482210"/>
        </pc:sldMkLst>
      </pc:sldChg>
      <pc:sldChg chg="del">
        <pc:chgData name="Philippe Beraud" userId="3b1c6667-7fbc-45cf-ac7c-d346ed9edd62" providerId="ADAL" clId="{686C6E55-6780-4F8B-BFC0-77ED32DF8F48}" dt="2024-04-04T09:46:05.911" v="836" actId="18676"/>
        <pc:sldMkLst>
          <pc:docMk/>
          <pc:sldMk cId="3437664181" sldId="2147482213"/>
        </pc:sldMkLst>
      </pc:sldChg>
      <pc:sldChg chg="add">
        <pc:chgData name="Philippe Beraud" userId="3b1c6667-7fbc-45cf-ac7c-d346ed9edd62" providerId="ADAL" clId="{686C6E55-6780-4F8B-BFC0-77ED32DF8F48}" dt="2024-04-10T17:05:55.079" v="3400"/>
        <pc:sldMkLst>
          <pc:docMk/>
          <pc:sldMk cId="402621951" sldId="2147482214"/>
        </pc:sldMkLst>
      </pc:sldChg>
      <pc:sldChg chg="addSp delSp modSp del mod">
        <pc:chgData name="Philippe Beraud" userId="3b1c6667-7fbc-45cf-ac7c-d346ed9edd62" providerId="ADAL" clId="{686C6E55-6780-4F8B-BFC0-77ED32DF8F48}" dt="2024-04-10T17:05:35.587" v="3399" actId="2696"/>
        <pc:sldMkLst>
          <pc:docMk/>
          <pc:sldMk cId="2031146744" sldId="2147482214"/>
        </pc:sldMkLst>
        <pc:spChg chg="add del">
          <ac:chgData name="Philippe Beraud" userId="3b1c6667-7fbc-45cf-ac7c-d346ed9edd62" providerId="ADAL" clId="{686C6E55-6780-4F8B-BFC0-77ED32DF8F48}" dt="2024-04-10T17:04:32.179" v="3390" actId="22"/>
          <ac:spMkLst>
            <pc:docMk/>
            <pc:sldMk cId="2031146744" sldId="2147482214"/>
            <ac:spMk id="4" creationId="{769E7BF6-2860-044E-88B9-5BDDB1AA7D77}"/>
          </ac:spMkLst>
        </pc:spChg>
        <pc:spChg chg="add mod">
          <ac:chgData name="Philippe Beraud" userId="3b1c6667-7fbc-45cf-ac7c-d346ed9edd62" providerId="ADAL" clId="{686C6E55-6780-4F8B-BFC0-77ED32DF8F48}" dt="2024-04-10T17:05:02.673" v="3396" actId="1076"/>
          <ac:spMkLst>
            <pc:docMk/>
            <pc:sldMk cId="2031146744" sldId="2147482214"/>
            <ac:spMk id="7" creationId="{61FA1268-863F-4E5E-913E-FEC36D680488}"/>
          </ac:spMkLst>
        </pc:spChg>
        <pc:picChg chg="mod">
          <ac:chgData name="Philippe Beraud" userId="3b1c6667-7fbc-45cf-ac7c-d346ed9edd62" providerId="ADAL" clId="{686C6E55-6780-4F8B-BFC0-77ED32DF8F48}" dt="2024-04-10T17:04:27.788" v="3388" actId="1076"/>
          <ac:picMkLst>
            <pc:docMk/>
            <pc:sldMk cId="2031146744" sldId="2147482214"/>
            <ac:picMk id="2" creationId="{6FEFDBEC-E160-D77A-44A9-F31579001E1C}"/>
          </ac:picMkLst>
        </pc:picChg>
      </pc:sldChg>
      <pc:sldChg chg="addSp modSp mod modNotesTx">
        <pc:chgData name="Philippe Beraud" userId="3b1c6667-7fbc-45cf-ac7c-d346ed9edd62" providerId="ADAL" clId="{686C6E55-6780-4F8B-BFC0-77ED32DF8F48}" dt="2024-04-10T12:36:10.636" v="3336"/>
        <pc:sldMkLst>
          <pc:docMk/>
          <pc:sldMk cId="4058686197" sldId="2147482215"/>
        </pc:sldMkLst>
        <pc:spChg chg="mod">
          <ac:chgData name="Philippe Beraud" userId="3b1c6667-7fbc-45cf-ac7c-d346ed9edd62" providerId="ADAL" clId="{686C6E55-6780-4F8B-BFC0-77ED32DF8F48}" dt="2024-04-10T09:10:17.691" v="1295" actId="20577"/>
          <ac:spMkLst>
            <pc:docMk/>
            <pc:sldMk cId="4058686197" sldId="2147482215"/>
            <ac:spMk id="4" creationId="{45CE76F4-5C1B-676C-DAF1-7ABA14820B23}"/>
          </ac:spMkLst>
        </pc:spChg>
        <pc:spChg chg="mod">
          <ac:chgData name="Philippe Beraud" userId="3b1c6667-7fbc-45cf-ac7c-d346ed9edd62" providerId="ADAL" clId="{686C6E55-6780-4F8B-BFC0-77ED32DF8F48}" dt="2024-03-25T09:49:02.875" v="399" actId="948"/>
          <ac:spMkLst>
            <pc:docMk/>
            <pc:sldMk cId="4058686197" sldId="2147482215"/>
            <ac:spMk id="5" creationId="{7C39C44B-E465-29E5-108C-1A04CA461974}"/>
          </ac:spMkLst>
        </pc:spChg>
        <pc:spChg chg="mod">
          <ac:chgData name="Philippe Beraud" userId="3b1c6667-7fbc-45cf-ac7c-d346ed9edd62" providerId="ADAL" clId="{686C6E55-6780-4F8B-BFC0-77ED32DF8F48}" dt="2024-03-25T09:46:27.154" v="351" actId="14100"/>
          <ac:spMkLst>
            <pc:docMk/>
            <pc:sldMk cId="4058686197" sldId="2147482215"/>
            <ac:spMk id="6" creationId="{35359472-C5F2-CE0D-9867-49D40058D99A}"/>
          </ac:spMkLst>
        </pc:spChg>
        <pc:spChg chg="add mod">
          <ac:chgData name="Philippe Beraud" userId="3b1c6667-7fbc-45cf-ac7c-d346ed9edd62" providerId="ADAL" clId="{686C6E55-6780-4F8B-BFC0-77ED32DF8F48}" dt="2024-03-25T09:45:33.442" v="334" actId="1076"/>
          <ac:spMkLst>
            <pc:docMk/>
            <pc:sldMk cId="4058686197" sldId="2147482215"/>
            <ac:spMk id="7" creationId="{47AD93CF-6766-86C6-FB5D-56D4E87B256E}"/>
          </ac:spMkLst>
        </pc:spChg>
        <pc:picChg chg="mod">
          <ac:chgData name="Philippe Beraud" userId="3b1c6667-7fbc-45cf-ac7c-d346ed9edd62" providerId="ADAL" clId="{686C6E55-6780-4F8B-BFC0-77ED32DF8F48}" dt="2024-03-25T09:44:31.471" v="323" actId="1076"/>
          <ac:picMkLst>
            <pc:docMk/>
            <pc:sldMk cId="4058686197" sldId="2147482215"/>
            <ac:picMk id="3" creationId="{C40F1B37-B575-C421-D85E-ED9E7BB228E9}"/>
          </ac:picMkLst>
        </pc:picChg>
        <pc:picChg chg="mod">
          <ac:chgData name="Philippe Beraud" userId="3b1c6667-7fbc-45cf-ac7c-d346ed9edd62" providerId="ADAL" clId="{686C6E55-6780-4F8B-BFC0-77ED32DF8F48}" dt="2024-03-25T09:46:30.228" v="352" actId="1076"/>
          <ac:picMkLst>
            <pc:docMk/>
            <pc:sldMk cId="4058686197" sldId="2147482215"/>
            <ac:picMk id="13" creationId="{82685838-09E3-E0A9-DE0C-7E6DC463BA29}"/>
          </ac:picMkLst>
        </pc:picChg>
      </pc:sldChg>
      <pc:sldChg chg="del">
        <pc:chgData name="Philippe Beraud" userId="3b1c6667-7fbc-45cf-ac7c-d346ed9edd62" providerId="ADAL" clId="{686C6E55-6780-4F8B-BFC0-77ED32DF8F48}" dt="2024-04-04T09:45:59.623" v="835" actId="18676"/>
        <pc:sldMkLst>
          <pc:docMk/>
          <pc:sldMk cId="2511169600" sldId="2147482216"/>
        </pc:sldMkLst>
      </pc:sldChg>
      <pc:sldChg chg="delSp add mod">
        <pc:chgData name="Philippe Beraud" userId="3b1c6667-7fbc-45cf-ac7c-d346ed9edd62" providerId="ADAL" clId="{686C6E55-6780-4F8B-BFC0-77ED32DF8F48}" dt="2024-04-10T17:33:44.030" v="3589" actId="478"/>
        <pc:sldMkLst>
          <pc:docMk/>
          <pc:sldMk cId="3527750051" sldId="2147482216"/>
        </pc:sldMkLst>
        <pc:spChg chg="del">
          <ac:chgData name="Philippe Beraud" userId="3b1c6667-7fbc-45cf-ac7c-d346ed9edd62" providerId="ADAL" clId="{686C6E55-6780-4F8B-BFC0-77ED32DF8F48}" dt="2024-04-10T17:33:44.030" v="3589" actId="478"/>
          <ac:spMkLst>
            <pc:docMk/>
            <pc:sldMk cId="3527750051" sldId="2147482216"/>
            <ac:spMk id="6" creationId="{2886903F-CA92-A3B6-25F0-8BA4EA54554C}"/>
          </ac:spMkLst>
        </pc:spChg>
        <pc:picChg chg="del">
          <ac:chgData name="Philippe Beraud" userId="3b1c6667-7fbc-45cf-ac7c-d346ed9edd62" providerId="ADAL" clId="{686C6E55-6780-4F8B-BFC0-77ED32DF8F48}" dt="2024-04-10T17:33:44.030" v="3589" actId="478"/>
          <ac:picMkLst>
            <pc:docMk/>
            <pc:sldMk cId="3527750051" sldId="2147482216"/>
            <ac:picMk id="4" creationId="{0AC394E6-60CA-7673-E977-EADE988F5E2C}"/>
          </ac:picMkLst>
        </pc:picChg>
      </pc:sldChg>
      <pc:sldChg chg="modNotesTx">
        <pc:chgData name="Philippe Beraud" userId="3b1c6667-7fbc-45cf-ac7c-d346ed9edd62" providerId="ADAL" clId="{686C6E55-6780-4F8B-BFC0-77ED32DF8F48}" dt="2024-04-10T12:15:30.351" v="3027" actId="6549"/>
        <pc:sldMkLst>
          <pc:docMk/>
          <pc:sldMk cId="327489487" sldId="2147482217"/>
        </pc:sldMkLst>
      </pc:sldChg>
      <pc:sldChg chg="modSp mod modNotesTx">
        <pc:chgData name="Philippe Beraud" userId="3b1c6667-7fbc-45cf-ac7c-d346ed9edd62" providerId="ADAL" clId="{686C6E55-6780-4F8B-BFC0-77ED32DF8F48}" dt="2024-04-10T17:31:59.496" v="3587" actId="20577"/>
        <pc:sldMkLst>
          <pc:docMk/>
          <pc:sldMk cId="2065000148" sldId="2147482218"/>
        </pc:sldMkLst>
        <pc:spChg chg="mod">
          <ac:chgData name="Philippe Beraud" userId="3b1c6667-7fbc-45cf-ac7c-d346ed9edd62" providerId="ADAL" clId="{686C6E55-6780-4F8B-BFC0-77ED32DF8F48}" dt="2024-04-10T17:31:59.496" v="3587" actId="20577"/>
          <ac:spMkLst>
            <pc:docMk/>
            <pc:sldMk cId="2065000148" sldId="2147482218"/>
            <ac:spMk id="3" creationId="{664BE0BF-1CBF-A7AC-8F5D-C1626756E247}"/>
          </ac:spMkLst>
        </pc:spChg>
      </pc:sldChg>
      <pc:sldChg chg="addSp modSp mod modNotesTx">
        <pc:chgData name="Philippe Beraud" userId="3b1c6667-7fbc-45cf-ac7c-d346ed9edd62" providerId="ADAL" clId="{686C6E55-6780-4F8B-BFC0-77ED32DF8F48}" dt="2024-04-10T08:48:14.720" v="1195" actId="2711"/>
        <pc:sldMkLst>
          <pc:docMk/>
          <pc:sldMk cId="915971963" sldId="2147482219"/>
        </pc:sldMkLst>
        <pc:spChg chg="mod">
          <ac:chgData name="Philippe Beraud" userId="3b1c6667-7fbc-45cf-ac7c-d346ed9edd62" providerId="ADAL" clId="{686C6E55-6780-4F8B-BFC0-77ED32DF8F48}" dt="2024-03-22T15:01:03.909" v="6" actId="404"/>
          <ac:spMkLst>
            <pc:docMk/>
            <pc:sldMk cId="915971963" sldId="2147482219"/>
            <ac:spMk id="3" creationId="{2BF77DD4-9B45-418A-FB5B-22BF3467CB5A}"/>
          </ac:spMkLst>
        </pc:spChg>
        <pc:spChg chg="mod">
          <ac:chgData name="Philippe Beraud" userId="3b1c6667-7fbc-45cf-ac7c-d346ed9edd62" providerId="ADAL" clId="{686C6E55-6780-4F8B-BFC0-77ED32DF8F48}" dt="2024-03-22T15:01:42.185" v="19" actId="1076"/>
          <ac:spMkLst>
            <pc:docMk/>
            <pc:sldMk cId="915971963" sldId="2147482219"/>
            <ac:spMk id="4" creationId="{F8CB32C6-A4E5-0FCB-8F54-66960B5AAC21}"/>
          </ac:spMkLst>
        </pc:spChg>
        <pc:picChg chg="add mod">
          <ac:chgData name="Philippe Beraud" userId="3b1c6667-7fbc-45cf-ac7c-d346ed9edd62" providerId="ADAL" clId="{686C6E55-6780-4F8B-BFC0-77ED32DF8F48}" dt="2024-03-22T15:01:45.607" v="20" actId="1076"/>
          <ac:picMkLst>
            <pc:docMk/>
            <pc:sldMk cId="915971963" sldId="2147482219"/>
            <ac:picMk id="5" creationId="{BC58BAE6-1ACF-D4E4-3655-27A232457D7F}"/>
          </ac:picMkLst>
        </pc:picChg>
      </pc:sldChg>
      <pc:sldChg chg="modNotesTx">
        <pc:chgData name="Philippe Beraud" userId="3b1c6667-7fbc-45cf-ac7c-d346ed9edd62" providerId="ADAL" clId="{686C6E55-6780-4F8B-BFC0-77ED32DF8F48}" dt="2024-04-10T11:54:35.109" v="2839" actId="20577"/>
        <pc:sldMkLst>
          <pc:docMk/>
          <pc:sldMk cId="3553537534" sldId="2147482220"/>
        </pc:sldMkLst>
      </pc:sldChg>
      <pc:sldChg chg="modNotesTx">
        <pc:chgData name="Philippe Beraud" userId="3b1c6667-7fbc-45cf-ac7c-d346ed9edd62" providerId="ADAL" clId="{686C6E55-6780-4F8B-BFC0-77ED32DF8F48}" dt="2024-04-10T09:31:43.792" v="1758" actId="6549"/>
        <pc:sldMkLst>
          <pc:docMk/>
          <pc:sldMk cId="545162519" sldId="2147482221"/>
        </pc:sldMkLst>
      </pc:sldChg>
      <pc:sldChg chg="modNotesTx">
        <pc:chgData name="Philippe Beraud" userId="3b1c6667-7fbc-45cf-ac7c-d346ed9edd62" providerId="ADAL" clId="{686C6E55-6780-4F8B-BFC0-77ED32DF8F48}" dt="2024-04-10T09:54:30.501" v="1853" actId="12"/>
        <pc:sldMkLst>
          <pc:docMk/>
          <pc:sldMk cId="4249426031" sldId="2147482222"/>
        </pc:sldMkLst>
      </pc:sldChg>
      <pc:sldChg chg="modNotesTx">
        <pc:chgData name="Philippe Beraud" userId="3b1c6667-7fbc-45cf-ac7c-d346ed9edd62" providerId="ADAL" clId="{686C6E55-6780-4F8B-BFC0-77ED32DF8F48}" dt="2024-04-10T09:57:20.729" v="1871" actId="6549"/>
        <pc:sldMkLst>
          <pc:docMk/>
          <pc:sldMk cId="2847595649" sldId="2147482223"/>
        </pc:sldMkLst>
      </pc:sldChg>
      <pc:sldChg chg="modNotesTx">
        <pc:chgData name="Philippe Beraud" userId="3b1c6667-7fbc-45cf-ac7c-d346ed9edd62" providerId="ADAL" clId="{686C6E55-6780-4F8B-BFC0-77ED32DF8F48}" dt="2024-04-10T11:15:51.720" v="1980" actId="20577"/>
        <pc:sldMkLst>
          <pc:docMk/>
          <pc:sldMk cId="2963783613" sldId="2147482224"/>
        </pc:sldMkLst>
      </pc:sldChg>
      <pc:sldChg chg="modNotesTx">
        <pc:chgData name="Philippe Beraud" userId="3b1c6667-7fbc-45cf-ac7c-d346ed9edd62" providerId="ADAL" clId="{686C6E55-6780-4F8B-BFC0-77ED32DF8F48}" dt="2024-04-10T09:36:25.356" v="1797" actId="2711"/>
        <pc:sldMkLst>
          <pc:docMk/>
          <pc:sldMk cId="527062053" sldId="2147482225"/>
        </pc:sldMkLst>
      </pc:sldChg>
      <pc:sldChg chg="modNotesTx">
        <pc:chgData name="Philippe Beraud" userId="3b1c6667-7fbc-45cf-ac7c-d346ed9edd62" providerId="ADAL" clId="{686C6E55-6780-4F8B-BFC0-77ED32DF8F48}" dt="2024-04-10T10:03:46.760" v="1892" actId="313"/>
        <pc:sldMkLst>
          <pc:docMk/>
          <pc:sldMk cId="3261033294" sldId="2147482226"/>
        </pc:sldMkLst>
      </pc:sldChg>
      <pc:sldChg chg="del">
        <pc:chgData name="Philippe Beraud" userId="3b1c6667-7fbc-45cf-ac7c-d346ed9edd62" providerId="ADAL" clId="{686C6E55-6780-4F8B-BFC0-77ED32DF8F48}" dt="2024-04-10T17:02:15.728" v="3382" actId="47"/>
        <pc:sldMkLst>
          <pc:docMk/>
          <pc:sldMk cId="159052229" sldId="2147482227"/>
        </pc:sldMkLst>
      </pc:sldChg>
      <pc:sldChg chg="modSp mod modNotesTx">
        <pc:chgData name="Philippe Beraud" userId="3b1c6667-7fbc-45cf-ac7c-d346ed9edd62" providerId="ADAL" clId="{686C6E55-6780-4F8B-BFC0-77ED32DF8F48}" dt="2024-04-10T09:18:03.021" v="1517" actId="20577"/>
        <pc:sldMkLst>
          <pc:docMk/>
          <pc:sldMk cId="2628169659" sldId="2147482228"/>
        </pc:sldMkLst>
        <pc:picChg chg="mod">
          <ac:chgData name="Philippe Beraud" userId="3b1c6667-7fbc-45cf-ac7c-d346ed9edd62" providerId="ADAL" clId="{686C6E55-6780-4F8B-BFC0-77ED32DF8F48}" dt="2024-03-22T15:05:13.122" v="22" actId="1076"/>
          <ac:picMkLst>
            <pc:docMk/>
            <pc:sldMk cId="2628169659" sldId="2147482228"/>
            <ac:picMk id="5" creationId="{6653DB83-FA33-96A9-26D5-8F7E20CCFE99}"/>
          </ac:picMkLst>
        </pc:picChg>
      </pc:sldChg>
      <pc:sldChg chg="del">
        <pc:chgData name="Philippe Beraud" userId="3b1c6667-7fbc-45cf-ac7c-d346ed9edd62" providerId="ADAL" clId="{686C6E55-6780-4F8B-BFC0-77ED32DF8F48}" dt="2024-04-10T17:16:38.994" v="3542" actId="18676"/>
        <pc:sldMkLst>
          <pc:docMk/>
          <pc:sldMk cId="3843712310" sldId="2147482230"/>
        </pc:sldMkLst>
      </pc:sldChg>
      <pc:sldChg chg="add">
        <pc:chgData name="Philippe Beraud" userId="3b1c6667-7fbc-45cf-ac7c-d346ed9edd62" providerId="ADAL" clId="{686C6E55-6780-4F8B-BFC0-77ED32DF8F48}" dt="2024-04-10T17:05:55.079" v="3400"/>
        <pc:sldMkLst>
          <pc:docMk/>
          <pc:sldMk cId="341322344" sldId="2147482231"/>
        </pc:sldMkLst>
      </pc:sldChg>
      <pc:sldChg chg="modSp del mod ord modNotesTx">
        <pc:chgData name="Philippe Beraud" userId="3b1c6667-7fbc-45cf-ac7c-d346ed9edd62" providerId="ADAL" clId="{686C6E55-6780-4F8B-BFC0-77ED32DF8F48}" dt="2024-04-10T17:05:35.587" v="3399" actId="2696"/>
        <pc:sldMkLst>
          <pc:docMk/>
          <pc:sldMk cId="1243008670" sldId="2147482231"/>
        </pc:sldMkLst>
        <pc:spChg chg="mod">
          <ac:chgData name="Philippe Beraud" userId="3b1c6667-7fbc-45cf-ac7c-d346ed9edd62" providerId="ADAL" clId="{686C6E55-6780-4F8B-BFC0-77ED32DF8F48}" dt="2024-03-29T09:59:56.672" v="681" actId="2711"/>
          <ac:spMkLst>
            <pc:docMk/>
            <pc:sldMk cId="1243008670" sldId="2147482231"/>
            <ac:spMk id="3" creationId="{43C70BB7-FEA6-1488-3F94-771E2CE55CA3}"/>
          </ac:spMkLst>
        </pc:spChg>
        <pc:spChg chg="mod">
          <ac:chgData name="Philippe Beraud" userId="3b1c6667-7fbc-45cf-ac7c-d346ed9edd62" providerId="ADAL" clId="{686C6E55-6780-4F8B-BFC0-77ED32DF8F48}" dt="2024-03-29T10:00:38.644" v="684" actId="255"/>
          <ac:spMkLst>
            <pc:docMk/>
            <pc:sldMk cId="1243008670" sldId="2147482231"/>
            <ac:spMk id="4" creationId="{9BFD0BF9-8BFA-8618-0AC6-A8A9004C1C0D}"/>
          </ac:spMkLst>
        </pc:spChg>
        <pc:spChg chg="mod">
          <ac:chgData name="Philippe Beraud" userId="3b1c6667-7fbc-45cf-ac7c-d346ed9edd62" providerId="ADAL" clId="{686C6E55-6780-4F8B-BFC0-77ED32DF8F48}" dt="2024-03-29T09:56:39.959" v="564" actId="313"/>
          <ac:spMkLst>
            <pc:docMk/>
            <pc:sldMk cId="1243008670" sldId="2147482231"/>
            <ac:spMk id="7" creationId="{74E690FA-0034-9B05-7014-5FA02E55C56C}"/>
          </ac:spMkLst>
        </pc:spChg>
      </pc:sldChg>
      <pc:sldChg chg="modSp del mod">
        <pc:chgData name="Philippe Beraud" userId="3b1c6667-7fbc-45cf-ac7c-d346ed9edd62" providerId="ADAL" clId="{686C6E55-6780-4F8B-BFC0-77ED32DF8F48}" dt="2024-04-10T08:52:17.826" v="1201" actId="47"/>
        <pc:sldMkLst>
          <pc:docMk/>
          <pc:sldMk cId="3418845586" sldId="2147482232"/>
        </pc:sldMkLst>
        <pc:spChg chg="mod">
          <ac:chgData name="Philippe Beraud" userId="3b1c6667-7fbc-45cf-ac7c-d346ed9edd62" providerId="ADAL" clId="{686C6E55-6780-4F8B-BFC0-77ED32DF8F48}" dt="2024-03-29T10:11:09.784" v="817" actId="790"/>
          <ac:spMkLst>
            <pc:docMk/>
            <pc:sldMk cId="3418845586" sldId="2147482232"/>
            <ac:spMk id="3" creationId="{43C70BB7-FEA6-1488-3F94-771E2CE55CA3}"/>
          </ac:spMkLst>
        </pc:spChg>
        <pc:spChg chg="mod">
          <ac:chgData name="Philippe Beraud" userId="3b1c6667-7fbc-45cf-ac7c-d346ed9edd62" providerId="ADAL" clId="{686C6E55-6780-4F8B-BFC0-77ED32DF8F48}" dt="2024-03-29T10:10:39.229" v="816" actId="790"/>
          <ac:spMkLst>
            <pc:docMk/>
            <pc:sldMk cId="3418845586" sldId="2147482232"/>
            <ac:spMk id="4" creationId="{9BFD0BF9-8BFA-8618-0AC6-A8A9004C1C0D}"/>
          </ac:spMkLst>
        </pc:spChg>
      </pc:sldChg>
      <pc:sldChg chg="add">
        <pc:chgData name="Philippe Beraud" userId="3b1c6667-7fbc-45cf-ac7c-d346ed9edd62" providerId="ADAL" clId="{686C6E55-6780-4F8B-BFC0-77ED32DF8F48}" dt="2024-04-10T17:05:55.079" v="3400"/>
        <pc:sldMkLst>
          <pc:docMk/>
          <pc:sldMk cId="1864268081" sldId="2147482233"/>
        </pc:sldMkLst>
      </pc:sldChg>
      <pc:sldChg chg="modSp del mod modNotesTx">
        <pc:chgData name="Philippe Beraud" userId="3b1c6667-7fbc-45cf-ac7c-d346ed9edd62" providerId="ADAL" clId="{686C6E55-6780-4F8B-BFC0-77ED32DF8F48}" dt="2024-04-10T17:05:35.587" v="3399" actId="2696"/>
        <pc:sldMkLst>
          <pc:docMk/>
          <pc:sldMk cId="2830046298" sldId="2147482233"/>
        </pc:sldMkLst>
        <pc:spChg chg="mod">
          <ac:chgData name="Philippe Beraud" userId="3b1c6667-7fbc-45cf-ac7c-d346ed9edd62" providerId="ADAL" clId="{686C6E55-6780-4F8B-BFC0-77ED32DF8F48}" dt="2024-03-29T10:11:24.665" v="821" actId="790"/>
          <ac:spMkLst>
            <pc:docMk/>
            <pc:sldMk cId="2830046298" sldId="2147482233"/>
            <ac:spMk id="3" creationId="{43C70BB7-FEA6-1488-3F94-771E2CE55CA3}"/>
          </ac:spMkLst>
        </pc:spChg>
        <pc:spChg chg="mod">
          <ac:chgData name="Philippe Beraud" userId="3b1c6667-7fbc-45cf-ac7c-d346ed9edd62" providerId="ADAL" clId="{686C6E55-6780-4F8B-BFC0-77ED32DF8F48}" dt="2024-04-10T08:55:26.226" v="1215" actId="21"/>
          <ac:spMkLst>
            <pc:docMk/>
            <pc:sldMk cId="2830046298" sldId="2147482233"/>
            <ac:spMk id="4" creationId="{9BFD0BF9-8BFA-8618-0AC6-A8A9004C1C0D}"/>
          </ac:spMkLst>
        </pc:spChg>
      </pc:sldChg>
      <pc:sldChg chg="del">
        <pc:chgData name="Philippe Beraud" userId="3b1c6667-7fbc-45cf-ac7c-d346ed9edd62" providerId="ADAL" clId="{686C6E55-6780-4F8B-BFC0-77ED32DF8F48}" dt="2024-03-25T09:59:50.578" v="491" actId="47"/>
        <pc:sldMkLst>
          <pc:docMk/>
          <pc:sldMk cId="4292001371" sldId="2147482234"/>
        </pc:sldMkLst>
      </pc:sldChg>
      <pc:sldChg chg="modNotesTx">
        <pc:chgData name="Philippe Beraud" userId="3b1c6667-7fbc-45cf-ac7c-d346ed9edd62" providerId="ADAL" clId="{686C6E55-6780-4F8B-BFC0-77ED32DF8F48}" dt="2024-04-10T11:42:55.699" v="2604" actId="6549"/>
        <pc:sldMkLst>
          <pc:docMk/>
          <pc:sldMk cId="4215727804" sldId="2147482236"/>
        </pc:sldMkLst>
      </pc:sldChg>
      <pc:sldChg chg="modNotesTx">
        <pc:chgData name="Philippe Beraud" userId="3b1c6667-7fbc-45cf-ac7c-d346ed9edd62" providerId="ADAL" clId="{686C6E55-6780-4F8B-BFC0-77ED32DF8F48}" dt="2024-04-10T11:49:19.765" v="2749"/>
        <pc:sldMkLst>
          <pc:docMk/>
          <pc:sldMk cId="2977190845" sldId="2147482237"/>
        </pc:sldMkLst>
      </pc:sldChg>
      <pc:sldChg chg="modSp del mod modNotesTx">
        <pc:chgData name="Philippe Beraud" userId="3b1c6667-7fbc-45cf-ac7c-d346ed9edd62" providerId="ADAL" clId="{686C6E55-6780-4F8B-BFC0-77ED32DF8F48}" dt="2024-04-10T17:16:38.994" v="3542" actId="18676"/>
        <pc:sldMkLst>
          <pc:docMk/>
          <pc:sldMk cId="1524411390" sldId="2147482238"/>
        </pc:sldMkLst>
        <pc:spChg chg="mod">
          <ac:chgData name="Philippe Beraud" userId="3b1c6667-7fbc-45cf-ac7c-d346ed9edd62" providerId="ADAL" clId="{686C6E55-6780-4F8B-BFC0-77ED32DF8F48}" dt="2024-04-10T12:43:02.836" v="3377" actId="20577"/>
          <ac:spMkLst>
            <pc:docMk/>
            <pc:sldMk cId="1524411390" sldId="2147482238"/>
            <ac:spMk id="14" creationId="{A3C6221C-9DA2-F094-717D-42AF2F8E3CF1}"/>
          </ac:spMkLst>
        </pc:spChg>
      </pc:sldChg>
      <pc:sldChg chg="del modNotesTx">
        <pc:chgData name="Philippe Beraud" userId="3b1c6667-7fbc-45cf-ac7c-d346ed9edd62" providerId="ADAL" clId="{686C6E55-6780-4F8B-BFC0-77ED32DF8F48}" dt="2024-04-10T17:16:38.994" v="3542" actId="18676"/>
        <pc:sldMkLst>
          <pc:docMk/>
          <pc:sldMk cId="3798385077" sldId="2147482239"/>
        </pc:sldMkLst>
      </pc:sldChg>
      <pc:sldChg chg="del mod modShow modNotesTx">
        <pc:chgData name="Philippe Beraud" userId="3b1c6667-7fbc-45cf-ac7c-d346ed9edd62" providerId="ADAL" clId="{686C6E55-6780-4F8B-BFC0-77ED32DF8F48}" dt="2024-04-10T17:09:27.433" v="3407" actId="47"/>
        <pc:sldMkLst>
          <pc:docMk/>
          <pc:sldMk cId="2373224634" sldId="2147482240"/>
        </pc:sldMkLst>
      </pc:sldChg>
      <pc:sldChg chg="del mod modShow modNotesTx">
        <pc:chgData name="Philippe Beraud" userId="3b1c6667-7fbc-45cf-ac7c-d346ed9edd62" providerId="ADAL" clId="{686C6E55-6780-4F8B-BFC0-77ED32DF8F48}" dt="2024-04-10T17:09:28.186" v="3408" actId="47"/>
        <pc:sldMkLst>
          <pc:docMk/>
          <pc:sldMk cId="3479760297" sldId="2147482241"/>
        </pc:sldMkLst>
      </pc:sldChg>
      <pc:sldChg chg="del mod modShow modNotesTx">
        <pc:chgData name="Philippe Beraud" userId="3b1c6667-7fbc-45cf-ac7c-d346ed9edd62" providerId="ADAL" clId="{686C6E55-6780-4F8B-BFC0-77ED32DF8F48}" dt="2024-04-10T17:09:28.696" v="3409" actId="47"/>
        <pc:sldMkLst>
          <pc:docMk/>
          <pc:sldMk cId="2317193315" sldId="2147482242"/>
        </pc:sldMkLst>
      </pc:sldChg>
      <pc:sldChg chg="modNotesTx">
        <pc:chgData name="Philippe Beraud" userId="3b1c6667-7fbc-45cf-ac7c-d346ed9edd62" providerId="ADAL" clId="{686C6E55-6780-4F8B-BFC0-77ED32DF8F48}" dt="2024-04-10T11:52:35.906" v="2818" actId="20577"/>
        <pc:sldMkLst>
          <pc:docMk/>
          <pc:sldMk cId="4122453588" sldId="2147482243"/>
        </pc:sldMkLst>
      </pc:sldChg>
      <pc:sldChg chg="del">
        <pc:chgData name="Philippe Beraud" userId="3b1c6667-7fbc-45cf-ac7c-d346ed9edd62" providerId="ADAL" clId="{686C6E55-6780-4F8B-BFC0-77ED32DF8F48}" dt="2024-03-22T15:05:51.168" v="24" actId="47"/>
        <pc:sldMkLst>
          <pc:docMk/>
          <pc:sldMk cId="1686847760" sldId="2147482245"/>
        </pc:sldMkLst>
      </pc:sldChg>
      <pc:sldChg chg="modNotesTx">
        <pc:chgData name="Philippe Beraud" userId="3b1c6667-7fbc-45cf-ac7c-d346ed9edd62" providerId="ADAL" clId="{686C6E55-6780-4F8B-BFC0-77ED32DF8F48}" dt="2024-04-10T09:18:31.230" v="1522" actId="20577"/>
        <pc:sldMkLst>
          <pc:docMk/>
          <pc:sldMk cId="2311844302" sldId="2147482247"/>
        </pc:sldMkLst>
      </pc:sldChg>
      <pc:sldChg chg="modNotesTx">
        <pc:chgData name="Philippe Beraud" userId="3b1c6667-7fbc-45cf-ac7c-d346ed9edd62" providerId="ADAL" clId="{686C6E55-6780-4F8B-BFC0-77ED32DF8F48}" dt="2024-04-10T09:19:44.978" v="1533" actId="20577"/>
        <pc:sldMkLst>
          <pc:docMk/>
          <pc:sldMk cId="1118711564" sldId="2147482248"/>
        </pc:sldMkLst>
      </pc:sldChg>
      <pc:sldChg chg="add">
        <pc:chgData name="Philippe Beraud" userId="3b1c6667-7fbc-45cf-ac7c-d346ed9edd62" providerId="ADAL" clId="{686C6E55-6780-4F8B-BFC0-77ED32DF8F48}" dt="2024-04-10T17:06:45.419" v="3404"/>
        <pc:sldMkLst>
          <pc:docMk/>
          <pc:sldMk cId="3818881595" sldId="2147482249"/>
        </pc:sldMkLst>
      </pc:sldChg>
      <pc:sldChg chg="del modNotesTx">
        <pc:chgData name="Philippe Beraud" userId="3b1c6667-7fbc-45cf-ac7c-d346ed9edd62" providerId="ADAL" clId="{686C6E55-6780-4F8B-BFC0-77ED32DF8F48}" dt="2024-04-10T17:06:29.065" v="3403" actId="2696"/>
        <pc:sldMkLst>
          <pc:docMk/>
          <pc:sldMk cId="4202804918" sldId="2147482249"/>
        </pc:sldMkLst>
      </pc:sldChg>
      <pc:sldChg chg="del">
        <pc:chgData name="Philippe Beraud" userId="3b1c6667-7fbc-45cf-ac7c-d346ed9edd62" providerId="ADAL" clId="{686C6E55-6780-4F8B-BFC0-77ED32DF8F48}" dt="2024-03-22T15:06:41.664" v="25" actId="47"/>
        <pc:sldMkLst>
          <pc:docMk/>
          <pc:sldMk cId="17110199" sldId="2147482250"/>
        </pc:sldMkLst>
      </pc:sldChg>
      <pc:sldChg chg="del modNotesTx">
        <pc:chgData name="Philippe Beraud" userId="3b1c6667-7fbc-45cf-ac7c-d346ed9edd62" providerId="ADAL" clId="{686C6E55-6780-4F8B-BFC0-77ED32DF8F48}" dt="2024-04-10T17:07:30.773" v="3405" actId="47"/>
        <pc:sldMkLst>
          <pc:docMk/>
          <pc:sldMk cId="839027018" sldId="2147482251"/>
        </pc:sldMkLst>
      </pc:sldChg>
      <pc:sldChg chg="del modNotesTx">
        <pc:chgData name="Philippe Beraud" userId="3b1c6667-7fbc-45cf-ac7c-d346ed9edd62" providerId="ADAL" clId="{686C6E55-6780-4F8B-BFC0-77ED32DF8F48}" dt="2024-04-10T17:07:48.495" v="3406" actId="47"/>
        <pc:sldMkLst>
          <pc:docMk/>
          <pc:sldMk cId="4066006673" sldId="2147482252"/>
        </pc:sldMkLst>
      </pc:sldChg>
      <pc:sldChg chg="modNotesTx">
        <pc:chgData name="Philippe Beraud" userId="3b1c6667-7fbc-45cf-ac7c-d346ed9edd62" providerId="ADAL" clId="{686C6E55-6780-4F8B-BFC0-77ED32DF8F48}" dt="2024-04-10T11:17:01.070" v="2002" actId="6549"/>
        <pc:sldMkLst>
          <pc:docMk/>
          <pc:sldMk cId="2962915257" sldId="2147482253"/>
        </pc:sldMkLst>
      </pc:sldChg>
      <pc:sldChg chg="modNotesTx">
        <pc:chgData name="Philippe Beraud" userId="3b1c6667-7fbc-45cf-ac7c-d346ed9edd62" providerId="ADAL" clId="{686C6E55-6780-4F8B-BFC0-77ED32DF8F48}" dt="2024-04-10T11:55:16.308" v="2840" actId="20577"/>
        <pc:sldMkLst>
          <pc:docMk/>
          <pc:sldMk cId="1442164031" sldId="2147482254"/>
        </pc:sldMkLst>
      </pc:sldChg>
      <pc:sldChg chg="del">
        <pc:chgData name="Philippe Beraud" userId="3b1c6667-7fbc-45cf-ac7c-d346ed9edd62" providerId="ADAL" clId="{686C6E55-6780-4F8B-BFC0-77ED32DF8F48}" dt="2024-03-22T15:05:51.168" v="24" actId="47"/>
        <pc:sldMkLst>
          <pc:docMk/>
          <pc:sldMk cId="1391705944" sldId="2147482255"/>
        </pc:sldMkLst>
      </pc:sldChg>
      <pc:sldChg chg="add">
        <pc:chgData name="Philippe Beraud" userId="3b1c6667-7fbc-45cf-ac7c-d346ed9edd62" providerId="ADAL" clId="{686C6E55-6780-4F8B-BFC0-77ED32DF8F48}" dt="2024-04-17T09:02:06.391" v="3598"/>
        <pc:sldMkLst>
          <pc:docMk/>
          <pc:sldMk cId="2977233788" sldId="2147482255"/>
        </pc:sldMkLst>
      </pc:sldChg>
      <pc:sldChg chg="modNotesTx">
        <pc:chgData name="Philippe Beraud" userId="3b1c6667-7fbc-45cf-ac7c-d346ed9edd62" providerId="ADAL" clId="{686C6E55-6780-4F8B-BFC0-77ED32DF8F48}" dt="2024-04-10T12:28:39.838" v="3310" actId="6549"/>
        <pc:sldMkLst>
          <pc:docMk/>
          <pc:sldMk cId="4130057014" sldId="2147482256"/>
        </pc:sldMkLst>
      </pc:sldChg>
      <pc:sldChg chg="addSp modSp new del mod">
        <pc:chgData name="Philippe Beraud" userId="3b1c6667-7fbc-45cf-ac7c-d346ed9edd62" providerId="ADAL" clId="{686C6E55-6780-4F8B-BFC0-77ED32DF8F48}" dt="2024-03-22T15:01:47.829" v="21" actId="47"/>
        <pc:sldMkLst>
          <pc:docMk/>
          <pc:sldMk cId="3343667008" sldId="2147482259"/>
        </pc:sldMkLst>
        <pc:picChg chg="add mod">
          <ac:chgData name="Philippe Beraud" userId="3b1c6667-7fbc-45cf-ac7c-d346ed9edd62" providerId="ADAL" clId="{686C6E55-6780-4F8B-BFC0-77ED32DF8F48}" dt="2024-03-22T14:28:52.985" v="4" actId="14861"/>
          <ac:picMkLst>
            <pc:docMk/>
            <pc:sldMk cId="3343667008" sldId="2147482259"/>
            <ac:picMk id="5" creationId="{7BE925E8-10C5-15F0-90CD-0D439907BB12}"/>
          </ac:picMkLst>
        </pc:picChg>
      </pc:sldChg>
      <pc:sldChg chg="add del modNotesTx">
        <pc:chgData name="Philippe Beraud" userId="3b1c6667-7fbc-45cf-ac7c-d346ed9edd62" providerId="ADAL" clId="{686C6E55-6780-4F8B-BFC0-77ED32DF8F48}" dt="2024-04-10T17:05:29.680" v="3398" actId="47"/>
        <pc:sldMkLst>
          <pc:docMk/>
          <pc:sldMk cId="3835506961" sldId="2147482259"/>
        </pc:sldMkLst>
      </pc:sldChg>
      <pc:sldChg chg="add del modNotesTx">
        <pc:chgData name="Philippe Beraud" userId="3b1c6667-7fbc-45cf-ac7c-d346ed9edd62" providerId="ADAL" clId="{686C6E55-6780-4F8B-BFC0-77ED32DF8F48}" dt="2024-04-10T17:05:21.950" v="3397" actId="47"/>
        <pc:sldMkLst>
          <pc:docMk/>
          <pc:sldMk cId="3334899374" sldId="2147482260"/>
        </pc:sldMkLst>
      </pc:sldChg>
      <pc:sldChg chg="addSp modSp new del mod modNotesTx">
        <pc:chgData name="Philippe Beraud" userId="3b1c6667-7fbc-45cf-ac7c-d346ed9edd62" providerId="ADAL" clId="{686C6E55-6780-4F8B-BFC0-77ED32DF8F48}" dt="2024-03-25T18:06:50.402" v="492" actId="2696"/>
        <pc:sldMkLst>
          <pc:docMk/>
          <pc:sldMk cId="4092040466" sldId="2147482261"/>
        </pc:sldMkLst>
        <pc:spChg chg="mod">
          <ac:chgData name="Philippe Beraud" userId="3b1c6667-7fbc-45cf-ac7c-d346ed9edd62" providerId="ADAL" clId="{686C6E55-6780-4F8B-BFC0-77ED32DF8F48}" dt="2024-03-25T09:46:12.722" v="348" actId="20577"/>
          <ac:spMkLst>
            <pc:docMk/>
            <pc:sldMk cId="4092040466" sldId="2147482261"/>
            <ac:spMk id="2" creationId="{BB2B9A27-2A34-0271-4BEC-D21A970A722F}"/>
          </ac:spMkLst>
        </pc:spChg>
        <pc:spChg chg="mod">
          <ac:chgData name="Philippe Beraud" userId="3b1c6667-7fbc-45cf-ac7c-d346ed9edd62" providerId="ADAL" clId="{686C6E55-6780-4F8B-BFC0-77ED32DF8F48}" dt="2024-03-25T09:48:52.831" v="398" actId="948"/>
          <ac:spMkLst>
            <pc:docMk/>
            <pc:sldMk cId="4092040466" sldId="2147482261"/>
            <ac:spMk id="3" creationId="{B1063AE4-4CCB-8A2C-A67A-ED919A24DD23}"/>
          </ac:spMkLst>
        </pc:spChg>
        <pc:picChg chg="add mod">
          <ac:chgData name="Philippe Beraud" userId="3b1c6667-7fbc-45cf-ac7c-d346ed9edd62" providerId="ADAL" clId="{686C6E55-6780-4F8B-BFC0-77ED32DF8F48}" dt="2024-03-25T09:44:39.632" v="326" actId="1076"/>
          <ac:picMkLst>
            <pc:docMk/>
            <pc:sldMk cId="4092040466" sldId="2147482261"/>
            <ac:picMk id="5" creationId="{53091BD6-49FB-80E1-39AF-C7DE61F29099}"/>
          </ac:picMkLst>
        </pc:picChg>
      </pc:sldChg>
      <pc:sldChg chg="addSp delSp modSp new mod ord modClrScheme chgLayout modNotesTx">
        <pc:chgData name="Philippe Beraud" userId="3b1c6667-7fbc-45cf-ac7c-d346ed9edd62" providerId="ADAL" clId="{686C6E55-6780-4F8B-BFC0-77ED32DF8F48}" dt="2024-04-10T17:02:53.867" v="3385"/>
        <pc:sldMkLst>
          <pc:docMk/>
          <pc:sldMk cId="3915007762" sldId="2147482262"/>
        </pc:sldMkLst>
        <pc:spChg chg="del">
          <ac:chgData name="Philippe Beraud" userId="3b1c6667-7fbc-45cf-ac7c-d346ed9edd62" providerId="ADAL" clId="{686C6E55-6780-4F8B-BFC0-77ED32DF8F48}" dt="2024-03-25T09:58:37.876" v="488" actId="700"/>
          <ac:spMkLst>
            <pc:docMk/>
            <pc:sldMk cId="3915007762" sldId="2147482262"/>
            <ac:spMk id="2" creationId="{CB12A8D1-C335-94B4-DEAF-E9A81AA5D325}"/>
          </ac:spMkLst>
        </pc:spChg>
        <pc:spChg chg="del">
          <ac:chgData name="Philippe Beraud" userId="3b1c6667-7fbc-45cf-ac7c-d346ed9edd62" providerId="ADAL" clId="{686C6E55-6780-4F8B-BFC0-77ED32DF8F48}" dt="2024-03-25T09:58:37.876" v="488" actId="700"/>
          <ac:spMkLst>
            <pc:docMk/>
            <pc:sldMk cId="3915007762" sldId="2147482262"/>
            <ac:spMk id="3" creationId="{95DDCB69-D886-BE31-E397-C4ED6A8C48C1}"/>
          </ac:spMkLst>
        </pc:spChg>
        <pc:picChg chg="add mod ord">
          <ac:chgData name="Philippe Beraud" userId="3b1c6667-7fbc-45cf-ac7c-d346ed9edd62" providerId="ADAL" clId="{686C6E55-6780-4F8B-BFC0-77ED32DF8F48}" dt="2024-03-25T18:08:09.530" v="508" actId="208"/>
          <ac:picMkLst>
            <pc:docMk/>
            <pc:sldMk cId="3915007762" sldId="2147482262"/>
            <ac:picMk id="5" creationId="{59E1038D-3633-ADF6-EB95-785C23C2F242}"/>
          </ac:picMkLst>
        </pc:picChg>
        <pc:picChg chg="add del mod">
          <ac:chgData name="Philippe Beraud" userId="3b1c6667-7fbc-45cf-ac7c-d346ed9edd62" providerId="ADAL" clId="{686C6E55-6780-4F8B-BFC0-77ED32DF8F48}" dt="2024-03-25T09:51:15.656" v="412" actId="478"/>
          <ac:picMkLst>
            <pc:docMk/>
            <pc:sldMk cId="3915007762" sldId="2147482262"/>
            <ac:picMk id="7" creationId="{0DC1391A-83E3-2D50-75D9-48E12D4CD671}"/>
          </ac:picMkLst>
        </pc:picChg>
        <pc:picChg chg="add mod">
          <ac:chgData name="Philippe Beraud" userId="3b1c6667-7fbc-45cf-ac7c-d346ed9edd62" providerId="ADAL" clId="{686C6E55-6780-4F8B-BFC0-77ED32DF8F48}" dt="2024-03-25T09:53:16.296" v="439"/>
          <ac:picMkLst>
            <pc:docMk/>
            <pc:sldMk cId="3915007762" sldId="2147482262"/>
            <ac:picMk id="9" creationId="{42FA2544-8193-ED8A-D31F-7FAC00C8BA4A}"/>
          </ac:picMkLst>
        </pc:picChg>
        <pc:picChg chg="add mod">
          <ac:chgData name="Philippe Beraud" userId="3b1c6667-7fbc-45cf-ac7c-d346ed9edd62" providerId="ADAL" clId="{686C6E55-6780-4F8B-BFC0-77ED32DF8F48}" dt="2024-03-25T09:54:37.945" v="448" actId="1076"/>
          <ac:picMkLst>
            <pc:docMk/>
            <pc:sldMk cId="3915007762" sldId="2147482262"/>
            <ac:picMk id="11" creationId="{F4BA6268-FFF4-AEBE-9B07-538981A88A20}"/>
          </ac:picMkLst>
        </pc:picChg>
        <pc:picChg chg="add mod ord">
          <ac:chgData name="Philippe Beraud" userId="3b1c6667-7fbc-45cf-ac7c-d346ed9edd62" providerId="ADAL" clId="{686C6E55-6780-4F8B-BFC0-77ED32DF8F48}" dt="2024-03-25T18:08:14.729" v="512" actId="14100"/>
          <ac:picMkLst>
            <pc:docMk/>
            <pc:sldMk cId="3915007762" sldId="2147482262"/>
            <ac:picMk id="13" creationId="{37C21B1C-422F-D96F-BDF9-82F7C9133E7C}"/>
          </ac:picMkLst>
        </pc:picChg>
        <pc:picChg chg="add mod">
          <ac:chgData name="Philippe Beraud" userId="3b1c6667-7fbc-45cf-ac7c-d346ed9edd62" providerId="ADAL" clId="{686C6E55-6780-4F8B-BFC0-77ED32DF8F48}" dt="2024-03-25T18:08:08.813" v="507" actId="208"/>
          <ac:picMkLst>
            <pc:docMk/>
            <pc:sldMk cId="3915007762" sldId="2147482262"/>
            <ac:picMk id="15" creationId="{EEB5A065-C62C-B60E-CC9C-1ABCC9F8AE28}"/>
          </ac:picMkLst>
        </pc:picChg>
      </pc:sldChg>
      <pc:sldChg chg="addSp delSp modSp add del mod">
        <pc:chgData name="Philippe Beraud" userId="3b1c6667-7fbc-45cf-ac7c-d346ed9edd62" providerId="ADAL" clId="{686C6E55-6780-4F8B-BFC0-77ED32DF8F48}" dt="2024-04-10T17:13:10.520" v="3432" actId="478"/>
        <pc:sldMkLst>
          <pc:docMk/>
          <pc:sldMk cId="206081242" sldId="2147482263"/>
        </pc:sldMkLst>
        <pc:spChg chg="mod">
          <ac:chgData name="Philippe Beraud" userId="3b1c6667-7fbc-45cf-ac7c-d346ed9edd62" providerId="ADAL" clId="{686C6E55-6780-4F8B-BFC0-77ED32DF8F48}" dt="2024-04-10T17:13:01.059" v="3430"/>
          <ac:spMkLst>
            <pc:docMk/>
            <pc:sldMk cId="206081242" sldId="2147482263"/>
            <ac:spMk id="2" creationId="{96109C77-134D-E99B-46B4-D22628AFC825}"/>
          </ac:spMkLst>
        </pc:spChg>
        <pc:spChg chg="add mod">
          <ac:chgData name="Philippe Beraud" userId="3b1c6667-7fbc-45cf-ac7c-d346ed9edd62" providerId="ADAL" clId="{686C6E55-6780-4F8B-BFC0-77ED32DF8F48}" dt="2024-04-10T17:13:08.082" v="3431" actId="1076"/>
          <ac:spMkLst>
            <pc:docMk/>
            <pc:sldMk cId="206081242" sldId="2147482263"/>
            <ac:spMk id="3" creationId="{92DBA4E4-82C3-C66B-CB1C-D40C7A2E0E08}"/>
          </ac:spMkLst>
        </pc:spChg>
        <pc:spChg chg="add mod">
          <ac:chgData name="Philippe Beraud" userId="3b1c6667-7fbc-45cf-ac7c-d346ed9edd62" providerId="ADAL" clId="{686C6E55-6780-4F8B-BFC0-77ED32DF8F48}" dt="2024-04-10T17:13:08.082" v="3431" actId="1076"/>
          <ac:spMkLst>
            <pc:docMk/>
            <pc:sldMk cId="206081242" sldId="2147482263"/>
            <ac:spMk id="7" creationId="{B8DFB082-8005-6D4A-6417-85B54D1AF5E7}"/>
          </ac:spMkLst>
        </pc:spChg>
        <pc:spChg chg="del mod">
          <ac:chgData name="Philippe Beraud" userId="3b1c6667-7fbc-45cf-ac7c-d346ed9edd62" providerId="ADAL" clId="{686C6E55-6780-4F8B-BFC0-77ED32DF8F48}" dt="2024-04-10T17:13:10.520" v="3432" actId="478"/>
          <ac:spMkLst>
            <pc:docMk/>
            <pc:sldMk cId="206081242" sldId="2147482263"/>
            <ac:spMk id="14" creationId="{A3C6221C-9DA2-F094-717D-42AF2F8E3CF1}"/>
          </ac:spMkLst>
        </pc:spChg>
        <pc:picChg chg="add mod">
          <ac:chgData name="Philippe Beraud" userId="3b1c6667-7fbc-45cf-ac7c-d346ed9edd62" providerId="ADAL" clId="{686C6E55-6780-4F8B-BFC0-77ED32DF8F48}" dt="2024-04-10T17:13:08.082" v="3431" actId="1076"/>
          <ac:picMkLst>
            <pc:docMk/>
            <pc:sldMk cId="206081242" sldId="2147482263"/>
            <ac:picMk id="5" creationId="{C0384BA0-6718-5153-2FCB-29C8E6A7EA0D}"/>
          </ac:picMkLst>
        </pc:picChg>
        <pc:picChg chg="add mod">
          <ac:chgData name="Philippe Beraud" userId="3b1c6667-7fbc-45cf-ac7c-d346ed9edd62" providerId="ADAL" clId="{686C6E55-6780-4F8B-BFC0-77ED32DF8F48}" dt="2024-04-10T17:13:08.082" v="3431" actId="1076"/>
          <ac:picMkLst>
            <pc:docMk/>
            <pc:sldMk cId="206081242" sldId="2147482263"/>
            <ac:picMk id="6" creationId="{D38047B9-A5E2-B876-15A2-C52872D8FC64}"/>
          </ac:picMkLst>
        </pc:picChg>
        <pc:picChg chg="del">
          <ac:chgData name="Philippe Beraud" userId="3b1c6667-7fbc-45cf-ac7c-d346ed9edd62" providerId="ADAL" clId="{686C6E55-6780-4F8B-BFC0-77ED32DF8F48}" dt="2024-04-10T17:12:11.541" v="3416" actId="478"/>
          <ac:picMkLst>
            <pc:docMk/>
            <pc:sldMk cId="206081242" sldId="2147482263"/>
            <ac:picMk id="13" creationId="{9AE2C7D4-B8CB-5AE6-E217-2ADDA25D67DA}"/>
          </ac:picMkLst>
        </pc:picChg>
      </pc:sldChg>
      <pc:sldChg chg="add del">
        <pc:chgData name="Philippe Beraud" userId="3b1c6667-7fbc-45cf-ac7c-d346ed9edd62" providerId="ADAL" clId="{686C6E55-6780-4F8B-BFC0-77ED32DF8F48}" dt="2024-04-10T17:02:43.034" v="3383" actId="47"/>
        <pc:sldMkLst>
          <pc:docMk/>
          <pc:sldMk cId="2783668842" sldId="2147482263"/>
        </pc:sldMkLst>
      </pc:sldChg>
      <pc:sldChg chg="add del modNotesTx">
        <pc:chgData name="Philippe Beraud" userId="3b1c6667-7fbc-45cf-ac7c-d346ed9edd62" providerId="ADAL" clId="{686C6E55-6780-4F8B-BFC0-77ED32DF8F48}" dt="2024-04-10T17:16:18.100" v="3541" actId="47"/>
        <pc:sldMkLst>
          <pc:docMk/>
          <pc:sldMk cId="633776466" sldId="2147482264"/>
        </pc:sldMkLst>
      </pc:sldChg>
      <pc:sldChg chg="addSp delSp modSp add mod modMedia modClrScheme delAnim chgLayout">
        <pc:chgData name="Philippe Beraud" userId="3b1c6667-7fbc-45cf-ac7c-d346ed9edd62" providerId="ADAL" clId="{686C6E55-6780-4F8B-BFC0-77ED32DF8F48}" dt="2024-04-10T17:34:32.993" v="3595" actId="1076"/>
        <pc:sldMkLst>
          <pc:docMk/>
          <pc:sldMk cId="4150579892" sldId="2147482264"/>
        </pc:sldMkLst>
        <pc:spChg chg="mod ord">
          <ac:chgData name="Philippe Beraud" userId="3b1c6667-7fbc-45cf-ac7c-d346ed9edd62" providerId="ADAL" clId="{686C6E55-6780-4F8B-BFC0-77ED32DF8F48}" dt="2024-04-10T17:34:16.351" v="3592" actId="700"/>
          <ac:spMkLst>
            <pc:docMk/>
            <pc:sldMk cId="4150579892" sldId="2147482264"/>
            <ac:spMk id="2" creationId="{9B1A484B-E5DF-2686-86BF-23D3F16767B0}"/>
          </ac:spMkLst>
        </pc:spChg>
        <pc:spChg chg="mod ord">
          <ac:chgData name="Philippe Beraud" userId="3b1c6667-7fbc-45cf-ac7c-d346ed9edd62" providerId="ADAL" clId="{686C6E55-6780-4F8B-BFC0-77ED32DF8F48}" dt="2024-04-10T17:34:32.993" v="3595" actId="1076"/>
          <ac:spMkLst>
            <pc:docMk/>
            <pc:sldMk cId="4150579892" sldId="2147482264"/>
            <ac:spMk id="3" creationId="{509D95DF-0FE1-E304-2D9A-E54813B9DCB9}"/>
          </ac:spMkLst>
        </pc:spChg>
        <pc:spChg chg="add del mod">
          <ac:chgData name="Philippe Beraud" userId="3b1c6667-7fbc-45cf-ac7c-d346ed9edd62" providerId="ADAL" clId="{686C6E55-6780-4F8B-BFC0-77ED32DF8F48}" dt="2024-04-10T17:34:02.626" v="3591" actId="6264"/>
          <ac:spMkLst>
            <pc:docMk/>
            <pc:sldMk cId="4150579892" sldId="2147482264"/>
            <ac:spMk id="4" creationId="{C5CA3CAD-92AD-2EA2-04B0-F7B54B8A5931}"/>
          </ac:spMkLst>
        </pc:spChg>
        <pc:spChg chg="add del mod">
          <ac:chgData name="Philippe Beraud" userId="3b1c6667-7fbc-45cf-ac7c-d346ed9edd62" providerId="ADAL" clId="{686C6E55-6780-4F8B-BFC0-77ED32DF8F48}" dt="2024-04-10T17:34:02.626" v="3591" actId="6264"/>
          <ac:spMkLst>
            <pc:docMk/>
            <pc:sldMk cId="4150579892" sldId="2147482264"/>
            <ac:spMk id="6" creationId="{CD0E5BE0-EE7F-2226-D84C-004062530650}"/>
          </ac:spMkLst>
        </pc:spChg>
        <pc:spChg chg="add del mod ord">
          <ac:chgData name="Philippe Beraud" userId="3b1c6667-7fbc-45cf-ac7c-d346ed9edd62" providerId="ADAL" clId="{686C6E55-6780-4F8B-BFC0-77ED32DF8F48}" dt="2024-04-10T17:34:16.351" v="3592" actId="700"/>
          <ac:spMkLst>
            <pc:docMk/>
            <pc:sldMk cId="4150579892" sldId="2147482264"/>
            <ac:spMk id="7" creationId="{A6693048-E583-BF43-330C-118F6CDE9148}"/>
          </ac:spMkLst>
        </pc:spChg>
        <pc:picChg chg="add del mod">
          <ac:chgData name="Philippe Beraud" userId="3b1c6667-7fbc-45cf-ac7c-d346ed9edd62" providerId="ADAL" clId="{686C6E55-6780-4F8B-BFC0-77ED32DF8F48}" dt="2024-04-10T17:33:58.325" v="3590" actId="478"/>
          <ac:picMkLst>
            <pc:docMk/>
            <pc:sldMk cId="4150579892" sldId="2147482264"/>
            <ac:picMk id="5" creationId="{4D5C65D9-0D84-FC28-A45B-E901068518A4}"/>
          </ac:picMkLst>
        </pc:picChg>
      </pc:sldChg>
      <pc:sldChg chg="delSp modSp add mod">
        <pc:chgData name="Philippe Beraud" userId="3b1c6667-7fbc-45cf-ac7c-d346ed9edd62" providerId="ADAL" clId="{686C6E55-6780-4F8B-BFC0-77ED32DF8F48}" dt="2024-04-10T17:30:37.618" v="3558" actId="1076"/>
        <pc:sldMkLst>
          <pc:docMk/>
          <pc:sldMk cId="846698666" sldId="2147482265"/>
        </pc:sldMkLst>
        <pc:spChg chg="mod">
          <ac:chgData name="Philippe Beraud" userId="3b1c6667-7fbc-45cf-ac7c-d346ed9edd62" providerId="ADAL" clId="{686C6E55-6780-4F8B-BFC0-77ED32DF8F48}" dt="2024-04-10T17:30:37.618" v="3558" actId="1076"/>
          <ac:spMkLst>
            <pc:docMk/>
            <pc:sldMk cId="846698666" sldId="2147482265"/>
            <ac:spMk id="3" creationId="{509D95DF-0FE1-E304-2D9A-E54813B9DCB9}"/>
          </ac:spMkLst>
        </pc:spChg>
        <pc:spChg chg="del">
          <ac:chgData name="Philippe Beraud" userId="3b1c6667-7fbc-45cf-ac7c-d346ed9edd62" providerId="ADAL" clId="{686C6E55-6780-4F8B-BFC0-77ED32DF8F48}" dt="2024-04-10T17:30:28.647" v="3557" actId="478"/>
          <ac:spMkLst>
            <pc:docMk/>
            <pc:sldMk cId="846698666" sldId="2147482265"/>
            <ac:spMk id="6" creationId="{2886903F-CA92-A3B6-25F0-8BA4EA54554C}"/>
          </ac:spMkLst>
        </pc:spChg>
        <pc:picChg chg="del">
          <ac:chgData name="Philippe Beraud" userId="3b1c6667-7fbc-45cf-ac7c-d346ed9edd62" providerId="ADAL" clId="{686C6E55-6780-4F8B-BFC0-77ED32DF8F48}" dt="2024-04-10T17:30:27.435" v="3556" actId="478"/>
          <ac:picMkLst>
            <pc:docMk/>
            <pc:sldMk cId="846698666" sldId="2147482265"/>
            <ac:picMk id="4" creationId="{5006EDF5-F6D3-AE09-0DB8-B4BD3F0CEC27}"/>
          </ac:picMkLst>
        </pc:picChg>
      </pc:sldChg>
      <pc:sldMasterChg chg="delSldLayout">
        <pc:chgData name="Philippe Beraud" userId="3b1c6667-7fbc-45cf-ac7c-d346ed9edd62" providerId="ADAL" clId="{686C6E55-6780-4F8B-BFC0-77ED32DF8F48}" dt="2024-04-04T09:45:59.623" v="835" actId="18676"/>
        <pc:sldMasterMkLst>
          <pc:docMk/>
          <pc:sldMasterMk cId="1430101806" sldId="2147486344"/>
        </pc:sldMasterMkLst>
        <pc:sldLayoutChg chg="del">
          <pc:chgData name="Philippe Beraud" userId="3b1c6667-7fbc-45cf-ac7c-d346ed9edd62" providerId="ADAL" clId="{686C6E55-6780-4F8B-BFC0-77ED32DF8F48}" dt="2024-04-04T09:45:59.623" v="835" actId="18676"/>
          <pc:sldLayoutMkLst>
            <pc:docMk/>
            <pc:sldMasterMk cId="1430101806" sldId="2147486344"/>
            <pc:sldLayoutMk cId="4184596069" sldId="2147486469"/>
          </pc:sldLayoutMkLst>
        </pc:sldLayoutChg>
      </pc:sldMasterChg>
    </pc:docChg>
  </pc:docChgLst>
  <pc:docChgLst>
    <pc:chgData name="Philippe Beraud" userId="3b1c6667-7fbc-45cf-ac7c-d346ed9edd62" providerId="ADAL" clId="{2224394D-24C9-4DC1-BE8A-2339B27CFE41}"/>
    <pc:docChg chg="modSld">
      <pc:chgData name="Philippe Beraud" userId="3b1c6667-7fbc-45cf-ac7c-d346ed9edd62" providerId="ADAL" clId="{2224394D-24C9-4DC1-BE8A-2339B27CFE41}" dt="2024-06-25T10:22:58.062" v="18" actId="20577"/>
      <pc:docMkLst>
        <pc:docMk/>
      </pc:docMkLst>
      <pc:sldChg chg="modNotesTx">
        <pc:chgData name="Philippe Beraud" userId="3b1c6667-7fbc-45cf-ac7c-d346ed9edd62" providerId="ADAL" clId="{2224394D-24C9-4DC1-BE8A-2339B27CFE41}" dt="2024-06-25T10:22:58.062" v="18" actId="20577"/>
        <pc:sldMkLst>
          <pc:docMk/>
          <pc:sldMk cId="1921897799" sldId="2147469992"/>
        </pc:sldMkLst>
      </pc:sldChg>
      <pc:sldChg chg="modSp mod">
        <pc:chgData name="Philippe Beraud" userId="3b1c6667-7fbc-45cf-ac7c-d346ed9edd62" providerId="ADAL" clId="{2224394D-24C9-4DC1-BE8A-2339B27CFE41}" dt="2024-06-24T13:11:02.445" v="9" actId="20577"/>
        <pc:sldMkLst>
          <pc:docMk/>
          <pc:sldMk cId="2672061416" sldId="2147482168"/>
        </pc:sldMkLst>
        <pc:spChg chg="mod">
          <ac:chgData name="Philippe Beraud" userId="3b1c6667-7fbc-45cf-ac7c-d346ed9edd62" providerId="ADAL" clId="{2224394D-24C9-4DC1-BE8A-2339B27CFE41}" dt="2024-06-24T13:11:02.445" v="9" actId="20577"/>
          <ac:spMkLst>
            <pc:docMk/>
            <pc:sldMk cId="2672061416" sldId="2147482168"/>
            <ac:spMk id="2" creationId="{D1FADB4E-373E-E570-3A0B-3D4E1F2497E1}"/>
          </ac:spMkLst>
        </pc:spChg>
      </pc:sldChg>
      <pc:sldChg chg="modNotesTx">
        <pc:chgData name="Philippe Beraud" userId="3b1c6667-7fbc-45cf-ac7c-d346ed9edd62" providerId="ADAL" clId="{2224394D-24C9-4DC1-BE8A-2339B27CFE41}" dt="2024-06-25T09:39:35.636" v="11" actId="20577"/>
        <pc:sldMkLst>
          <pc:docMk/>
          <pc:sldMk cId="206081242" sldId="2147482263"/>
        </pc:sldMkLst>
      </pc:sldChg>
    </pc:docChg>
  </pc:docChgLst>
  <pc:docChgLst>
    <pc:chgData name="Philippe Beraud" userId="3b1c6667-7fbc-45cf-ac7c-d346ed9edd62" providerId="ADAL" clId="{171A7C39-5DC1-4313-9693-49E147E7E419}"/>
    <pc:docChg chg="undo custSel addSld delSld modSld sldOrd modMainMaster modSection">
      <pc:chgData name="Philippe Beraud" userId="3b1c6667-7fbc-45cf-ac7c-d346ed9edd62" providerId="ADAL" clId="{171A7C39-5DC1-4313-9693-49E147E7E419}" dt="2024-06-06T13:08:33.100" v="126"/>
      <pc:docMkLst>
        <pc:docMk/>
      </pc:docMkLst>
      <pc:sldChg chg="modSp mod">
        <pc:chgData name="Philippe Beraud" userId="3b1c6667-7fbc-45cf-ac7c-d346ed9edd62" providerId="ADAL" clId="{171A7C39-5DC1-4313-9693-49E147E7E419}" dt="2024-06-06T13:05:36.146" v="112" actId="108"/>
        <pc:sldMkLst>
          <pc:docMk/>
          <pc:sldMk cId="1215173124" sldId="2147469986"/>
        </pc:sldMkLst>
        <pc:spChg chg="mod">
          <ac:chgData name="Philippe Beraud" userId="3b1c6667-7fbc-45cf-ac7c-d346ed9edd62" providerId="ADAL" clId="{171A7C39-5DC1-4313-9693-49E147E7E419}" dt="2024-06-06T13:05:36.146" v="112" actId="108"/>
          <ac:spMkLst>
            <pc:docMk/>
            <pc:sldMk cId="1215173124" sldId="2147469986"/>
            <ac:spMk id="13" creationId="{BB4609DA-E48F-8792-AB3F-F6B13DDDF991}"/>
          </ac:spMkLst>
        </pc:spChg>
        <pc:spChg chg="mod">
          <ac:chgData name="Philippe Beraud" userId="3b1c6667-7fbc-45cf-ac7c-d346ed9edd62" providerId="ADAL" clId="{171A7C39-5DC1-4313-9693-49E147E7E419}" dt="2024-06-06T13:05:36.146" v="112" actId="108"/>
          <ac:spMkLst>
            <pc:docMk/>
            <pc:sldMk cId="1215173124" sldId="2147469986"/>
            <ac:spMk id="14" creationId="{54308913-DE02-BDDC-9840-E9E5B5E7097D}"/>
          </ac:spMkLst>
        </pc:spChg>
        <pc:spChg chg="mod">
          <ac:chgData name="Philippe Beraud" userId="3b1c6667-7fbc-45cf-ac7c-d346ed9edd62" providerId="ADAL" clId="{171A7C39-5DC1-4313-9693-49E147E7E419}" dt="2024-06-06T13:05:36.146" v="112" actId="108"/>
          <ac:spMkLst>
            <pc:docMk/>
            <pc:sldMk cId="1215173124" sldId="2147469986"/>
            <ac:spMk id="15" creationId="{D3DF20A4-B3E0-4CE5-8897-D179A607D9BF}"/>
          </ac:spMkLst>
        </pc:spChg>
        <pc:spChg chg="mod">
          <ac:chgData name="Philippe Beraud" userId="3b1c6667-7fbc-45cf-ac7c-d346ed9edd62" providerId="ADAL" clId="{171A7C39-5DC1-4313-9693-49E147E7E419}" dt="2024-06-06T13:05:36.146" v="112" actId="108"/>
          <ac:spMkLst>
            <pc:docMk/>
            <pc:sldMk cId="1215173124" sldId="2147469986"/>
            <ac:spMk id="16" creationId="{763304FF-28ED-7245-E916-1509A1F84A97}"/>
          </ac:spMkLst>
        </pc:spChg>
        <pc:spChg chg="mod">
          <ac:chgData name="Philippe Beraud" userId="3b1c6667-7fbc-45cf-ac7c-d346ed9edd62" providerId="ADAL" clId="{171A7C39-5DC1-4313-9693-49E147E7E419}" dt="2024-06-06T13:05:36.146" v="112" actId="108"/>
          <ac:spMkLst>
            <pc:docMk/>
            <pc:sldMk cId="1215173124" sldId="2147469986"/>
            <ac:spMk id="17" creationId="{47513760-2DD8-FFF0-EBE2-CE0DCD42D62E}"/>
          </ac:spMkLst>
        </pc:spChg>
        <pc:spChg chg="mod">
          <ac:chgData name="Philippe Beraud" userId="3b1c6667-7fbc-45cf-ac7c-d346ed9edd62" providerId="ADAL" clId="{171A7C39-5DC1-4313-9693-49E147E7E419}" dt="2024-06-06T13:05:36.146" v="112" actId="108"/>
          <ac:spMkLst>
            <pc:docMk/>
            <pc:sldMk cId="1215173124" sldId="2147469986"/>
            <ac:spMk id="18" creationId="{8ACA03CF-890E-782E-DA24-88CE1A3094A5}"/>
          </ac:spMkLst>
        </pc:spChg>
        <pc:spChg chg="mod">
          <ac:chgData name="Philippe Beraud" userId="3b1c6667-7fbc-45cf-ac7c-d346ed9edd62" providerId="ADAL" clId="{171A7C39-5DC1-4313-9693-49E147E7E419}" dt="2024-06-06T13:05:36.146" v="112" actId="108"/>
          <ac:spMkLst>
            <pc:docMk/>
            <pc:sldMk cId="1215173124" sldId="2147469986"/>
            <ac:spMk id="19" creationId="{9208FA3A-6F47-E552-FA06-B5CAD01F6F96}"/>
          </ac:spMkLst>
        </pc:spChg>
        <pc:spChg chg="mod">
          <ac:chgData name="Philippe Beraud" userId="3b1c6667-7fbc-45cf-ac7c-d346ed9edd62" providerId="ADAL" clId="{171A7C39-5DC1-4313-9693-49E147E7E419}" dt="2024-06-06T13:05:36.146" v="112" actId="108"/>
          <ac:spMkLst>
            <pc:docMk/>
            <pc:sldMk cId="1215173124" sldId="2147469986"/>
            <ac:spMk id="20" creationId="{083B1CD4-831F-5963-FC1A-EDDB44FA7E26}"/>
          </ac:spMkLst>
        </pc:spChg>
        <pc:spChg chg="mod">
          <ac:chgData name="Philippe Beraud" userId="3b1c6667-7fbc-45cf-ac7c-d346ed9edd62" providerId="ADAL" clId="{171A7C39-5DC1-4313-9693-49E147E7E419}" dt="2024-06-06T13:05:36.146" v="112" actId="108"/>
          <ac:spMkLst>
            <pc:docMk/>
            <pc:sldMk cId="1215173124" sldId="2147469986"/>
            <ac:spMk id="21" creationId="{FF94739B-8CF5-69BE-1BE7-8D037125D7B5}"/>
          </ac:spMkLst>
        </pc:spChg>
        <pc:spChg chg="mod">
          <ac:chgData name="Philippe Beraud" userId="3b1c6667-7fbc-45cf-ac7c-d346ed9edd62" providerId="ADAL" clId="{171A7C39-5DC1-4313-9693-49E147E7E419}" dt="2024-06-06T13:05:36.146" v="112" actId="108"/>
          <ac:spMkLst>
            <pc:docMk/>
            <pc:sldMk cId="1215173124" sldId="2147469986"/>
            <ac:spMk id="23" creationId="{A2C84328-B806-14CC-64EA-868FA192A834}"/>
          </ac:spMkLst>
        </pc:spChg>
        <pc:spChg chg="mod">
          <ac:chgData name="Philippe Beraud" userId="3b1c6667-7fbc-45cf-ac7c-d346ed9edd62" providerId="ADAL" clId="{171A7C39-5DC1-4313-9693-49E147E7E419}" dt="2024-06-06T13:05:36.146" v="112" actId="108"/>
          <ac:spMkLst>
            <pc:docMk/>
            <pc:sldMk cId="1215173124" sldId="2147469986"/>
            <ac:spMk id="26" creationId="{45AEC316-97BD-809E-EFD0-1DA67260266B}"/>
          </ac:spMkLst>
        </pc:spChg>
        <pc:spChg chg="mod">
          <ac:chgData name="Philippe Beraud" userId="3b1c6667-7fbc-45cf-ac7c-d346ed9edd62" providerId="ADAL" clId="{171A7C39-5DC1-4313-9693-49E147E7E419}" dt="2024-06-06T13:05:36.146" v="112" actId="108"/>
          <ac:spMkLst>
            <pc:docMk/>
            <pc:sldMk cId="1215173124" sldId="2147469986"/>
            <ac:spMk id="29" creationId="{F02E612B-F9C5-F3A1-3F21-B3DB8A08A35B}"/>
          </ac:spMkLst>
        </pc:spChg>
        <pc:spChg chg="mod">
          <ac:chgData name="Philippe Beraud" userId="3b1c6667-7fbc-45cf-ac7c-d346ed9edd62" providerId="ADAL" clId="{171A7C39-5DC1-4313-9693-49E147E7E419}" dt="2024-06-06T13:05:36.146" v="112" actId="108"/>
          <ac:spMkLst>
            <pc:docMk/>
            <pc:sldMk cId="1215173124" sldId="2147469986"/>
            <ac:spMk id="36" creationId="{54A49005-D833-649D-2F59-E3B9287BD083}"/>
          </ac:spMkLst>
        </pc:spChg>
        <pc:spChg chg="mod">
          <ac:chgData name="Philippe Beraud" userId="3b1c6667-7fbc-45cf-ac7c-d346ed9edd62" providerId="ADAL" clId="{171A7C39-5DC1-4313-9693-49E147E7E419}" dt="2024-06-06T13:05:36.146" v="112" actId="108"/>
          <ac:spMkLst>
            <pc:docMk/>
            <pc:sldMk cId="1215173124" sldId="2147469986"/>
            <ac:spMk id="37" creationId="{AC90A2D5-6CC2-8303-E136-FE838700045B}"/>
          </ac:spMkLst>
        </pc:spChg>
        <pc:spChg chg="mod">
          <ac:chgData name="Philippe Beraud" userId="3b1c6667-7fbc-45cf-ac7c-d346ed9edd62" providerId="ADAL" clId="{171A7C39-5DC1-4313-9693-49E147E7E419}" dt="2024-06-06T13:05:36.146" v="112" actId="108"/>
          <ac:spMkLst>
            <pc:docMk/>
            <pc:sldMk cId="1215173124" sldId="2147469986"/>
            <ac:spMk id="38" creationId="{70C5A3BB-91DD-5A20-6D12-37B485B330FD}"/>
          </ac:spMkLst>
        </pc:spChg>
        <pc:spChg chg="mod">
          <ac:chgData name="Philippe Beraud" userId="3b1c6667-7fbc-45cf-ac7c-d346ed9edd62" providerId="ADAL" clId="{171A7C39-5DC1-4313-9693-49E147E7E419}" dt="2024-06-06T13:05:36.146" v="112" actId="108"/>
          <ac:spMkLst>
            <pc:docMk/>
            <pc:sldMk cId="1215173124" sldId="2147469986"/>
            <ac:spMk id="39" creationId="{46EAA9C4-5999-26E5-59CB-C3C1D37A0D7F}"/>
          </ac:spMkLst>
        </pc:spChg>
        <pc:spChg chg="mod">
          <ac:chgData name="Philippe Beraud" userId="3b1c6667-7fbc-45cf-ac7c-d346ed9edd62" providerId="ADAL" clId="{171A7C39-5DC1-4313-9693-49E147E7E419}" dt="2024-06-06T13:05:36.146" v="112" actId="108"/>
          <ac:spMkLst>
            <pc:docMk/>
            <pc:sldMk cId="1215173124" sldId="2147469986"/>
            <ac:spMk id="40" creationId="{5135F777-E7FA-EAB2-478B-257D63C4E901}"/>
          </ac:spMkLst>
        </pc:spChg>
        <pc:spChg chg="mod">
          <ac:chgData name="Philippe Beraud" userId="3b1c6667-7fbc-45cf-ac7c-d346ed9edd62" providerId="ADAL" clId="{171A7C39-5DC1-4313-9693-49E147E7E419}" dt="2024-06-06T13:05:36.146" v="112" actId="108"/>
          <ac:spMkLst>
            <pc:docMk/>
            <pc:sldMk cId="1215173124" sldId="2147469986"/>
            <ac:spMk id="41" creationId="{A5F0DC0F-0EEF-1405-F7C8-8272FEDD3295}"/>
          </ac:spMkLst>
        </pc:spChg>
      </pc:sldChg>
      <pc:sldChg chg="addSp delSp modSp mod delAnim modAnim">
        <pc:chgData name="Philippe Beraud" userId="3b1c6667-7fbc-45cf-ac7c-d346ed9edd62" providerId="ADAL" clId="{171A7C39-5DC1-4313-9693-49E147E7E419}" dt="2024-06-06T13:00:32.646" v="48" actId="1076"/>
        <pc:sldMkLst>
          <pc:docMk/>
          <pc:sldMk cId="3097251794" sldId="2147469993"/>
        </pc:sldMkLst>
        <pc:spChg chg="mod">
          <ac:chgData name="Philippe Beraud" userId="3b1c6667-7fbc-45cf-ac7c-d346ed9edd62" providerId="ADAL" clId="{171A7C39-5DC1-4313-9693-49E147E7E419}" dt="2024-06-06T13:00:24.954" v="46" actId="1076"/>
          <ac:spMkLst>
            <pc:docMk/>
            <pc:sldMk cId="3097251794" sldId="2147469993"/>
            <ac:spMk id="2" creationId="{AA6B3C7B-6936-2609-0374-5B0CF4D0B4EE}"/>
          </ac:spMkLst>
        </pc:spChg>
        <pc:spChg chg="del">
          <ac:chgData name="Philippe Beraud" userId="3b1c6667-7fbc-45cf-ac7c-d346ed9edd62" providerId="ADAL" clId="{171A7C39-5DC1-4313-9693-49E147E7E419}" dt="2024-06-06T13:00:11.675" v="40" actId="478"/>
          <ac:spMkLst>
            <pc:docMk/>
            <pc:sldMk cId="3097251794" sldId="2147469993"/>
            <ac:spMk id="3" creationId="{20ADED64-7800-6F2E-2134-2E9C0A86DFDB}"/>
          </ac:spMkLst>
        </pc:spChg>
        <pc:spChg chg="del">
          <ac:chgData name="Philippe Beraud" userId="3b1c6667-7fbc-45cf-ac7c-d346ed9edd62" providerId="ADAL" clId="{171A7C39-5DC1-4313-9693-49E147E7E419}" dt="2024-06-06T13:00:11.675" v="40" actId="478"/>
          <ac:spMkLst>
            <pc:docMk/>
            <pc:sldMk cId="3097251794" sldId="2147469993"/>
            <ac:spMk id="4" creationId="{DDBEDEB9-65A8-5957-C1F8-AB92AE049520}"/>
          </ac:spMkLst>
        </pc:spChg>
        <pc:spChg chg="del">
          <ac:chgData name="Philippe Beraud" userId="3b1c6667-7fbc-45cf-ac7c-d346ed9edd62" providerId="ADAL" clId="{171A7C39-5DC1-4313-9693-49E147E7E419}" dt="2024-06-06T13:00:11.675" v="40" actId="478"/>
          <ac:spMkLst>
            <pc:docMk/>
            <pc:sldMk cId="3097251794" sldId="2147469993"/>
            <ac:spMk id="5" creationId="{9FC27553-146D-D38D-BA24-3BEA6F31C2F5}"/>
          </ac:spMkLst>
        </pc:spChg>
        <pc:spChg chg="del">
          <ac:chgData name="Philippe Beraud" userId="3b1c6667-7fbc-45cf-ac7c-d346ed9edd62" providerId="ADAL" clId="{171A7C39-5DC1-4313-9693-49E147E7E419}" dt="2024-06-06T13:00:11.675" v="40" actId="478"/>
          <ac:spMkLst>
            <pc:docMk/>
            <pc:sldMk cId="3097251794" sldId="2147469993"/>
            <ac:spMk id="6" creationId="{C7DD065D-0786-3B2B-DE5D-7C6F54DA0CDB}"/>
          </ac:spMkLst>
        </pc:spChg>
        <pc:spChg chg="del">
          <ac:chgData name="Philippe Beraud" userId="3b1c6667-7fbc-45cf-ac7c-d346ed9edd62" providerId="ADAL" clId="{171A7C39-5DC1-4313-9693-49E147E7E419}" dt="2024-06-06T13:00:11.675" v="40" actId="478"/>
          <ac:spMkLst>
            <pc:docMk/>
            <pc:sldMk cId="3097251794" sldId="2147469993"/>
            <ac:spMk id="7" creationId="{854B0D60-66B0-C883-8BB5-DEC5C5515031}"/>
          </ac:spMkLst>
        </pc:spChg>
        <pc:spChg chg="del">
          <ac:chgData name="Philippe Beraud" userId="3b1c6667-7fbc-45cf-ac7c-d346ed9edd62" providerId="ADAL" clId="{171A7C39-5DC1-4313-9693-49E147E7E419}" dt="2024-06-06T13:00:11.675" v="40" actId="478"/>
          <ac:spMkLst>
            <pc:docMk/>
            <pc:sldMk cId="3097251794" sldId="2147469993"/>
            <ac:spMk id="8" creationId="{84A47595-BF98-9128-5408-9B89B28CD236}"/>
          </ac:spMkLst>
        </pc:spChg>
        <pc:spChg chg="del">
          <ac:chgData name="Philippe Beraud" userId="3b1c6667-7fbc-45cf-ac7c-d346ed9edd62" providerId="ADAL" clId="{171A7C39-5DC1-4313-9693-49E147E7E419}" dt="2024-06-06T13:00:11.675" v="40" actId="478"/>
          <ac:spMkLst>
            <pc:docMk/>
            <pc:sldMk cId="3097251794" sldId="2147469993"/>
            <ac:spMk id="9" creationId="{9AB0EC1C-7AF0-673D-D15C-3CF02816387A}"/>
          </ac:spMkLst>
        </pc:spChg>
        <pc:spChg chg="del">
          <ac:chgData name="Philippe Beraud" userId="3b1c6667-7fbc-45cf-ac7c-d346ed9edd62" providerId="ADAL" clId="{171A7C39-5DC1-4313-9693-49E147E7E419}" dt="2024-06-06T13:00:11.675" v="40" actId="478"/>
          <ac:spMkLst>
            <pc:docMk/>
            <pc:sldMk cId="3097251794" sldId="2147469993"/>
            <ac:spMk id="10" creationId="{3626AED6-EBA4-9D27-AA91-C5D39C13E6E5}"/>
          </ac:spMkLst>
        </pc:spChg>
        <pc:spChg chg="del">
          <ac:chgData name="Philippe Beraud" userId="3b1c6667-7fbc-45cf-ac7c-d346ed9edd62" providerId="ADAL" clId="{171A7C39-5DC1-4313-9693-49E147E7E419}" dt="2024-06-06T13:00:11.675" v="40" actId="478"/>
          <ac:spMkLst>
            <pc:docMk/>
            <pc:sldMk cId="3097251794" sldId="2147469993"/>
            <ac:spMk id="11" creationId="{B0B22603-8CC6-1A55-C1B0-BDDDF4C4F465}"/>
          </ac:spMkLst>
        </pc:spChg>
        <pc:spChg chg="add mod">
          <ac:chgData name="Philippe Beraud" userId="3b1c6667-7fbc-45cf-ac7c-d346ed9edd62" providerId="ADAL" clId="{171A7C39-5DC1-4313-9693-49E147E7E419}" dt="2024-06-06T13:00:32.646" v="48" actId="1076"/>
          <ac:spMkLst>
            <pc:docMk/>
            <pc:sldMk cId="3097251794" sldId="2147469993"/>
            <ac:spMk id="16" creationId="{FC17A4D9-847D-5A49-F0D3-3F249DEFFEFE}"/>
          </ac:spMkLst>
        </pc:spChg>
        <pc:spChg chg="add mod">
          <ac:chgData name="Philippe Beraud" userId="3b1c6667-7fbc-45cf-ac7c-d346ed9edd62" providerId="ADAL" clId="{171A7C39-5DC1-4313-9693-49E147E7E419}" dt="2024-06-06T13:00:32.646" v="48" actId="1076"/>
          <ac:spMkLst>
            <pc:docMk/>
            <pc:sldMk cId="3097251794" sldId="2147469993"/>
            <ac:spMk id="17" creationId="{BA42D29F-997D-68BD-09D3-682CEEA91509}"/>
          </ac:spMkLst>
        </pc:spChg>
        <pc:spChg chg="add mod">
          <ac:chgData name="Philippe Beraud" userId="3b1c6667-7fbc-45cf-ac7c-d346ed9edd62" providerId="ADAL" clId="{171A7C39-5DC1-4313-9693-49E147E7E419}" dt="2024-06-06T13:00:32.646" v="48" actId="1076"/>
          <ac:spMkLst>
            <pc:docMk/>
            <pc:sldMk cId="3097251794" sldId="2147469993"/>
            <ac:spMk id="18" creationId="{DC945647-E246-FB9B-E6FA-DEE73A167586}"/>
          </ac:spMkLst>
        </pc:spChg>
        <pc:spChg chg="add mod">
          <ac:chgData name="Philippe Beraud" userId="3b1c6667-7fbc-45cf-ac7c-d346ed9edd62" providerId="ADAL" clId="{171A7C39-5DC1-4313-9693-49E147E7E419}" dt="2024-06-06T13:00:32.646" v="48" actId="1076"/>
          <ac:spMkLst>
            <pc:docMk/>
            <pc:sldMk cId="3097251794" sldId="2147469993"/>
            <ac:spMk id="19" creationId="{14AD8DAD-C79E-73F0-AEDA-49359CB18669}"/>
          </ac:spMkLst>
        </pc:spChg>
        <pc:spChg chg="add mod">
          <ac:chgData name="Philippe Beraud" userId="3b1c6667-7fbc-45cf-ac7c-d346ed9edd62" providerId="ADAL" clId="{171A7C39-5DC1-4313-9693-49E147E7E419}" dt="2024-06-06T13:00:32.646" v="48" actId="1076"/>
          <ac:spMkLst>
            <pc:docMk/>
            <pc:sldMk cId="3097251794" sldId="2147469993"/>
            <ac:spMk id="20" creationId="{3ED81CCA-F9D1-4E12-FDE3-EA8B41D3EB9D}"/>
          </ac:spMkLst>
        </pc:spChg>
        <pc:spChg chg="add mod">
          <ac:chgData name="Philippe Beraud" userId="3b1c6667-7fbc-45cf-ac7c-d346ed9edd62" providerId="ADAL" clId="{171A7C39-5DC1-4313-9693-49E147E7E419}" dt="2024-06-06T13:00:32.646" v="48" actId="1076"/>
          <ac:spMkLst>
            <pc:docMk/>
            <pc:sldMk cId="3097251794" sldId="2147469993"/>
            <ac:spMk id="21" creationId="{53F940DA-B609-4C8A-9530-9439DAF1DC13}"/>
          </ac:spMkLst>
        </pc:spChg>
        <pc:spChg chg="add mod">
          <ac:chgData name="Philippe Beraud" userId="3b1c6667-7fbc-45cf-ac7c-d346ed9edd62" providerId="ADAL" clId="{171A7C39-5DC1-4313-9693-49E147E7E419}" dt="2024-06-06T13:00:32.646" v="48" actId="1076"/>
          <ac:spMkLst>
            <pc:docMk/>
            <pc:sldMk cId="3097251794" sldId="2147469993"/>
            <ac:spMk id="22" creationId="{CC48ED94-5E15-A029-309A-4A2B5AB474A9}"/>
          </ac:spMkLst>
        </pc:spChg>
        <pc:spChg chg="add mod">
          <ac:chgData name="Philippe Beraud" userId="3b1c6667-7fbc-45cf-ac7c-d346ed9edd62" providerId="ADAL" clId="{171A7C39-5DC1-4313-9693-49E147E7E419}" dt="2024-06-06T13:00:32.646" v="48" actId="1076"/>
          <ac:spMkLst>
            <pc:docMk/>
            <pc:sldMk cId="3097251794" sldId="2147469993"/>
            <ac:spMk id="23" creationId="{D2AEE31B-84E0-9CB3-DA2D-18531C94442F}"/>
          </ac:spMkLst>
        </pc:spChg>
        <pc:spChg chg="add mod">
          <ac:chgData name="Philippe Beraud" userId="3b1c6667-7fbc-45cf-ac7c-d346ed9edd62" providerId="ADAL" clId="{171A7C39-5DC1-4313-9693-49E147E7E419}" dt="2024-06-06T13:00:32.646" v="48" actId="1076"/>
          <ac:spMkLst>
            <pc:docMk/>
            <pc:sldMk cId="3097251794" sldId="2147469993"/>
            <ac:spMk id="24" creationId="{067B7656-CEF4-2084-C8B7-5EA48BC5EEFA}"/>
          </ac:spMkLst>
        </pc:spChg>
        <pc:cxnChg chg="del">
          <ac:chgData name="Philippe Beraud" userId="3b1c6667-7fbc-45cf-ac7c-d346ed9edd62" providerId="ADAL" clId="{171A7C39-5DC1-4313-9693-49E147E7E419}" dt="2024-06-06T13:00:11.675" v="40" actId="478"/>
          <ac:cxnSpMkLst>
            <pc:docMk/>
            <pc:sldMk cId="3097251794" sldId="2147469993"/>
            <ac:cxnSpMk id="12" creationId="{562CBDB7-00AD-3F5C-F5E7-D662AA1060A4}"/>
          </ac:cxnSpMkLst>
        </pc:cxnChg>
        <pc:cxnChg chg="del">
          <ac:chgData name="Philippe Beraud" userId="3b1c6667-7fbc-45cf-ac7c-d346ed9edd62" providerId="ADAL" clId="{171A7C39-5DC1-4313-9693-49E147E7E419}" dt="2024-06-06T13:00:11.675" v="40" actId="478"/>
          <ac:cxnSpMkLst>
            <pc:docMk/>
            <pc:sldMk cId="3097251794" sldId="2147469993"/>
            <ac:cxnSpMk id="13" creationId="{C34A5C12-B8E5-49FE-3851-73409A4C4861}"/>
          </ac:cxnSpMkLst>
        </pc:cxnChg>
        <pc:cxnChg chg="del">
          <ac:chgData name="Philippe Beraud" userId="3b1c6667-7fbc-45cf-ac7c-d346ed9edd62" providerId="ADAL" clId="{171A7C39-5DC1-4313-9693-49E147E7E419}" dt="2024-06-06T13:00:11.675" v="40" actId="478"/>
          <ac:cxnSpMkLst>
            <pc:docMk/>
            <pc:sldMk cId="3097251794" sldId="2147469993"/>
            <ac:cxnSpMk id="14" creationId="{CC927F0B-C6B2-10ED-56E6-8FC38F2028EF}"/>
          </ac:cxnSpMkLst>
        </pc:cxnChg>
        <pc:cxnChg chg="del">
          <ac:chgData name="Philippe Beraud" userId="3b1c6667-7fbc-45cf-ac7c-d346ed9edd62" providerId="ADAL" clId="{171A7C39-5DC1-4313-9693-49E147E7E419}" dt="2024-06-06T13:00:11.675" v="40" actId="478"/>
          <ac:cxnSpMkLst>
            <pc:docMk/>
            <pc:sldMk cId="3097251794" sldId="2147469993"/>
            <ac:cxnSpMk id="15" creationId="{B6F40C89-6B22-D28F-05B5-E0912720B62D}"/>
          </ac:cxnSpMkLst>
        </pc:cxnChg>
        <pc:cxnChg chg="add mod">
          <ac:chgData name="Philippe Beraud" userId="3b1c6667-7fbc-45cf-ac7c-d346ed9edd62" providerId="ADAL" clId="{171A7C39-5DC1-4313-9693-49E147E7E419}" dt="2024-06-06T13:00:32.646" v="48" actId="1076"/>
          <ac:cxnSpMkLst>
            <pc:docMk/>
            <pc:sldMk cId="3097251794" sldId="2147469993"/>
            <ac:cxnSpMk id="25" creationId="{F74AED5D-2EE1-0751-D86C-93FE427E5033}"/>
          </ac:cxnSpMkLst>
        </pc:cxnChg>
        <pc:cxnChg chg="add mod">
          <ac:chgData name="Philippe Beraud" userId="3b1c6667-7fbc-45cf-ac7c-d346ed9edd62" providerId="ADAL" clId="{171A7C39-5DC1-4313-9693-49E147E7E419}" dt="2024-06-06T13:00:32.646" v="48" actId="1076"/>
          <ac:cxnSpMkLst>
            <pc:docMk/>
            <pc:sldMk cId="3097251794" sldId="2147469993"/>
            <ac:cxnSpMk id="26" creationId="{CD5CE7BD-B99C-CEE5-0FA8-1203968B5D25}"/>
          </ac:cxnSpMkLst>
        </pc:cxnChg>
        <pc:cxnChg chg="add mod">
          <ac:chgData name="Philippe Beraud" userId="3b1c6667-7fbc-45cf-ac7c-d346ed9edd62" providerId="ADAL" clId="{171A7C39-5DC1-4313-9693-49E147E7E419}" dt="2024-06-06T13:00:32.646" v="48" actId="1076"/>
          <ac:cxnSpMkLst>
            <pc:docMk/>
            <pc:sldMk cId="3097251794" sldId="2147469993"/>
            <ac:cxnSpMk id="27" creationId="{6BD20978-58C8-1EE9-ED1F-7F34559FDBC7}"/>
          </ac:cxnSpMkLst>
        </pc:cxnChg>
        <pc:cxnChg chg="add mod">
          <ac:chgData name="Philippe Beraud" userId="3b1c6667-7fbc-45cf-ac7c-d346ed9edd62" providerId="ADAL" clId="{171A7C39-5DC1-4313-9693-49E147E7E419}" dt="2024-06-06T13:00:32.646" v="48" actId="1076"/>
          <ac:cxnSpMkLst>
            <pc:docMk/>
            <pc:sldMk cId="3097251794" sldId="2147469993"/>
            <ac:cxnSpMk id="28" creationId="{E5B4C847-8027-BE86-FC52-E7FCFD066543}"/>
          </ac:cxnSpMkLst>
        </pc:cxnChg>
      </pc:sldChg>
      <pc:sldChg chg="addSp delSp modSp mod ord delAnim modAnim">
        <pc:chgData name="Philippe Beraud" userId="3b1c6667-7fbc-45cf-ac7c-d346ed9edd62" providerId="ADAL" clId="{171A7C39-5DC1-4313-9693-49E147E7E419}" dt="2024-06-06T13:05:19.994" v="110" actId="1076"/>
        <pc:sldMkLst>
          <pc:docMk/>
          <pc:sldMk cId="727250907" sldId="2147470007"/>
        </pc:sldMkLst>
        <pc:spChg chg="mod">
          <ac:chgData name="Philippe Beraud" userId="3b1c6667-7fbc-45cf-ac7c-d346ed9edd62" providerId="ADAL" clId="{171A7C39-5DC1-4313-9693-49E147E7E419}" dt="2024-06-06T13:00:57.093" v="53" actId="14100"/>
          <ac:spMkLst>
            <pc:docMk/>
            <pc:sldMk cId="727250907" sldId="2147470007"/>
            <ac:spMk id="3" creationId="{F5955E91-132E-4DB5-8936-89FE69A1A6A1}"/>
          </ac:spMkLst>
        </pc:spChg>
        <pc:spChg chg="mod topLvl">
          <ac:chgData name="Philippe Beraud" userId="3b1c6667-7fbc-45cf-ac7c-d346ed9edd62" providerId="ADAL" clId="{171A7C39-5DC1-4313-9693-49E147E7E419}" dt="2024-06-06T13:05:19.994" v="110" actId="1076"/>
          <ac:spMkLst>
            <pc:docMk/>
            <pc:sldMk cId="727250907" sldId="2147470007"/>
            <ac:spMk id="12" creationId="{0B1B433F-1540-98D3-1CF7-34FE70E79907}"/>
          </ac:spMkLst>
        </pc:spChg>
        <pc:spChg chg="mod topLvl">
          <ac:chgData name="Philippe Beraud" userId="3b1c6667-7fbc-45cf-ac7c-d346ed9edd62" providerId="ADAL" clId="{171A7C39-5DC1-4313-9693-49E147E7E419}" dt="2024-06-06T13:05:19.994" v="110" actId="1076"/>
          <ac:spMkLst>
            <pc:docMk/>
            <pc:sldMk cId="727250907" sldId="2147470007"/>
            <ac:spMk id="13" creationId="{3BCCD4FD-90D4-2197-2F19-993495A1D3DD}"/>
          </ac:spMkLst>
        </pc:spChg>
        <pc:spChg chg="mod">
          <ac:chgData name="Philippe Beraud" userId="3b1c6667-7fbc-45cf-ac7c-d346ed9edd62" providerId="ADAL" clId="{171A7C39-5DC1-4313-9693-49E147E7E419}" dt="2024-06-06T13:01:09.070" v="58" actId="108"/>
          <ac:spMkLst>
            <pc:docMk/>
            <pc:sldMk cId="727250907" sldId="2147470007"/>
            <ac:spMk id="15" creationId="{D6868ED9-B86C-7533-9214-ACFCEE913AD2}"/>
          </ac:spMkLst>
        </pc:spChg>
        <pc:spChg chg="mod">
          <ac:chgData name="Philippe Beraud" userId="3b1c6667-7fbc-45cf-ac7c-d346ed9edd62" providerId="ADAL" clId="{171A7C39-5DC1-4313-9693-49E147E7E419}" dt="2024-06-06T13:04:44.013" v="104" actId="404"/>
          <ac:spMkLst>
            <pc:docMk/>
            <pc:sldMk cId="727250907" sldId="2147470007"/>
            <ac:spMk id="16" creationId="{BD102E26-33BE-B231-01FB-5BAECC4176AB}"/>
          </ac:spMkLst>
        </pc:spChg>
        <pc:spChg chg="mod topLvl">
          <ac:chgData name="Philippe Beraud" userId="3b1c6667-7fbc-45cf-ac7c-d346ed9edd62" providerId="ADAL" clId="{171A7C39-5DC1-4313-9693-49E147E7E419}" dt="2024-06-06T13:05:19.994" v="110" actId="1076"/>
          <ac:spMkLst>
            <pc:docMk/>
            <pc:sldMk cId="727250907" sldId="2147470007"/>
            <ac:spMk id="18" creationId="{389D6645-B9FA-BFB9-6A8E-17B3C9E85454}"/>
          </ac:spMkLst>
        </pc:spChg>
        <pc:spChg chg="mod topLvl">
          <ac:chgData name="Philippe Beraud" userId="3b1c6667-7fbc-45cf-ac7c-d346ed9edd62" providerId="ADAL" clId="{171A7C39-5DC1-4313-9693-49E147E7E419}" dt="2024-06-06T13:05:19.994" v="110" actId="1076"/>
          <ac:spMkLst>
            <pc:docMk/>
            <pc:sldMk cId="727250907" sldId="2147470007"/>
            <ac:spMk id="19" creationId="{6BD44855-138A-3718-C4D2-77B6FD2842B0}"/>
          </ac:spMkLst>
        </pc:spChg>
        <pc:spChg chg="mod">
          <ac:chgData name="Philippe Beraud" userId="3b1c6667-7fbc-45cf-ac7c-d346ed9edd62" providerId="ADAL" clId="{171A7C39-5DC1-4313-9693-49E147E7E419}" dt="2024-06-06T13:05:19.994" v="110" actId="1076"/>
          <ac:spMkLst>
            <pc:docMk/>
            <pc:sldMk cId="727250907" sldId="2147470007"/>
            <ac:spMk id="20" creationId="{AD88DFE1-7C76-83E3-3833-08D3746D9A43}"/>
          </ac:spMkLst>
        </pc:spChg>
        <pc:spChg chg="mod">
          <ac:chgData name="Philippe Beraud" userId="3b1c6667-7fbc-45cf-ac7c-d346ed9edd62" providerId="ADAL" clId="{171A7C39-5DC1-4313-9693-49E147E7E419}" dt="2024-06-06T13:05:19.994" v="110" actId="1076"/>
          <ac:spMkLst>
            <pc:docMk/>
            <pc:sldMk cId="727250907" sldId="2147470007"/>
            <ac:spMk id="24" creationId="{A21FC9BB-E695-A9C5-C5A8-6B4AC00FA36E}"/>
          </ac:spMkLst>
        </pc:spChg>
        <pc:spChg chg="mod">
          <ac:chgData name="Philippe Beraud" userId="3b1c6667-7fbc-45cf-ac7c-d346ed9edd62" providerId="ADAL" clId="{171A7C39-5DC1-4313-9693-49E147E7E419}" dt="2024-06-06T13:05:19.994" v="110" actId="1076"/>
          <ac:spMkLst>
            <pc:docMk/>
            <pc:sldMk cId="727250907" sldId="2147470007"/>
            <ac:spMk id="29" creationId="{90439F38-4D18-9E9B-9381-976414C9DE9C}"/>
          </ac:spMkLst>
        </pc:spChg>
        <pc:grpChg chg="del mod">
          <ac:chgData name="Philippe Beraud" userId="3b1c6667-7fbc-45cf-ac7c-d346ed9edd62" providerId="ADAL" clId="{171A7C39-5DC1-4313-9693-49E147E7E419}" dt="2024-06-06T13:02:25.825" v="75" actId="165"/>
          <ac:grpSpMkLst>
            <pc:docMk/>
            <pc:sldMk cId="727250907" sldId="2147470007"/>
            <ac:grpSpMk id="11" creationId="{AA54CA64-2084-00F4-3992-B1F79DCFEC2A}"/>
          </ac:grpSpMkLst>
        </pc:grpChg>
        <pc:grpChg chg="mod">
          <ac:chgData name="Philippe Beraud" userId="3b1c6667-7fbc-45cf-ac7c-d346ed9edd62" providerId="ADAL" clId="{171A7C39-5DC1-4313-9693-49E147E7E419}" dt="2024-06-06T13:05:19.994" v="110" actId="1076"/>
          <ac:grpSpMkLst>
            <pc:docMk/>
            <pc:sldMk cId="727250907" sldId="2147470007"/>
            <ac:grpSpMk id="14" creationId="{1CEA1C6C-1494-566D-0130-E62E2AC41FE7}"/>
          </ac:grpSpMkLst>
        </pc:grpChg>
        <pc:grpChg chg="del mod">
          <ac:chgData name="Philippe Beraud" userId="3b1c6667-7fbc-45cf-ac7c-d346ed9edd62" providerId="ADAL" clId="{171A7C39-5DC1-4313-9693-49E147E7E419}" dt="2024-06-06T13:02:31.788" v="76" actId="165"/>
          <ac:grpSpMkLst>
            <pc:docMk/>
            <pc:sldMk cId="727250907" sldId="2147470007"/>
            <ac:grpSpMk id="17" creationId="{73331074-54F6-6F68-65C3-6F4589318FBE}"/>
          </ac:grpSpMkLst>
        </pc:grpChg>
        <pc:cxnChg chg="add del mod">
          <ac:chgData name="Philippe Beraud" userId="3b1c6667-7fbc-45cf-ac7c-d346ed9edd62" providerId="ADAL" clId="{171A7C39-5DC1-4313-9693-49E147E7E419}" dt="2024-06-06T13:03:21.857" v="83" actId="478"/>
          <ac:cxnSpMkLst>
            <pc:docMk/>
            <pc:sldMk cId="727250907" sldId="2147470007"/>
            <ac:cxnSpMk id="2" creationId="{076ED5EE-C822-81BE-1579-2AA8865C147F}"/>
          </ac:cxnSpMkLst>
        </pc:cxnChg>
        <pc:cxnChg chg="add mod">
          <ac:chgData name="Philippe Beraud" userId="3b1c6667-7fbc-45cf-ac7c-d346ed9edd62" providerId="ADAL" clId="{171A7C39-5DC1-4313-9693-49E147E7E419}" dt="2024-06-06T13:04:23.214" v="102" actId="571"/>
          <ac:cxnSpMkLst>
            <pc:docMk/>
            <pc:sldMk cId="727250907" sldId="2147470007"/>
            <ac:cxnSpMk id="4" creationId="{0158A728-6B2C-62F0-CD70-F2A53101949D}"/>
          </ac:cxnSpMkLst>
        </pc:cxnChg>
        <pc:cxnChg chg="mod">
          <ac:chgData name="Philippe Beraud" userId="3b1c6667-7fbc-45cf-ac7c-d346ed9edd62" providerId="ADAL" clId="{171A7C39-5DC1-4313-9693-49E147E7E419}" dt="2024-06-06T13:05:19.994" v="110" actId="1076"/>
          <ac:cxnSpMkLst>
            <pc:docMk/>
            <pc:sldMk cId="727250907" sldId="2147470007"/>
            <ac:cxnSpMk id="25" creationId="{2C2BD03A-CDD3-AC56-937A-5C6779B26A6E}"/>
          </ac:cxnSpMkLst>
        </pc:cxnChg>
        <pc:cxnChg chg="mod">
          <ac:chgData name="Philippe Beraud" userId="3b1c6667-7fbc-45cf-ac7c-d346ed9edd62" providerId="ADAL" clId="{171A7C39-5DC1-4313-9693-49E147E7E419}" dt="2024-06-06T13:05:19.994" v="110" actId="1076"/>
          <ac:cxnSpMkLst>
            <pc:docMk/>
            <pc:sldMk cId="727250907" sldId="2147470007"/>
            <ac:cxnSpMk id="27" creationId="{9FFADCA1-E022-4AE9-EB43-00C5A7439163}"/>
          </ac:cxnSpMkLst>
        </pc:cxnChg>
        <pc:cxnChg chg="mod">
          <ac:chgData name="Philippe Beraud" userId="3b1c6667-7fbc-45cf-ac7c-d346ed9edd62" providerId="ADAL" clId="{171A7C39-5DC1-4313-9693-49E147E7E419}" dt="2024-06-06T13:05:19.994" v="110" actId="1076"/>
          <ac:cxnSpMkLst>
            <pc:docMk/>
            <pc:sldMk cId="727250907" sldId="2147470007"/>
            <ac:cxnSpMk id="28" creationId="{8F565A91-CFD9-9CEF-45D8-B9C8C2FF5637}"/>
          </ac:cxnSpMkLst>
        </pc:cxnChg>
      </pc:sldChg>
      <pc:sldChg chg="add del">
        <pc:chgData name="Philippe Beraud" userId="3b1c6667-7fbc-45cf-ac7c-d346ed9edd62" providerId="ADAL" clId="{171A7C39-5DC1-4313-9693-49E147E7E419}" dt="2024-06-06T12:59:09.290" v="11" actId="47"/>
        <pc:sldMkLst>
          <pc:docMk/>
          <pc:sldMk cId="444866240" sldId="2147480616"/>
        </pc:sldMkLst>
      </pc:sldChg>
      <pc:sldChg chg="modSp mod">
        <pc:chgData name="Philippe Beraud" userId="3b1c6667-7fbc-45cf-ac7c-d346ed9edd62" providerId="ADAL" clId="{171A7C39-5DC1-4313-9693-49E147E7E419}" dt="2024-06-06T13:08:33.100" v="126"/>
        <pc:sldMkLst>
          <pc:docMk/>
          <pc:sldMk cId="2672061416" sldId="2147482168"/>
        </pc:sldMkLst>
        <pc:spChg chg="mod">
          <ac:chgData name="Philippe Beraud" userId="3b1c6667-7fbc-45cf-ac7c-d346ed9edd62" providerId="ADAL" clId="{171A7C39-5DC1-4313-9693-49E147E7E419}" dt="2024-06-06T13:08:33.100" v="126"/>
          <ac:spMkLst>
            <pc:docMk/>
            <pc:sldMk cId="2672061416" sldId="2147482168"/>
            <ac:spMk id="2" creationId="{D1FADB4E-373E-E570-3A0B-3D4E1F2497E1}"/>
          </ac:spMkLst>
        </pc:spChg>
        <pc:spChg chg="mod">
          <ac:chgData name="Philippe Beraud" userId="3b1c6667-7fbc-45cf-ac7c-d346ed9edd62" providerId="ADAL" clId="{171A7C39-5DC1-4313-9693-49E147E7E419}" dt="2024-06-06T12:58:32.790" v="7" actId="20577"/>
          <ac:spMkLst>
            <pc:docMk/>
            <pc:sldMk cId="2672061416" sldId="2147482168"/>
            <ac:spMk id="6" creationId="{17AA7381-33AE-7B7E-0AAD-3F990357EE3F}"/>
          </ac:spMkLst>
        </pc:spChg>
      </pc:sldChg>
      <pc:sldChg chg="delSp modSp mod modNotesTx">
        <pc:chgData name="Philippe Beraud" userId="3b1c6667-7fbc-45cf-ac7c-d346ed9edd62" providerId="ADAL" clId="{171A7C39-5DC1-4313-9693-49E147E7E419}" dt="2024-06-06T13:07:20.928" v="122" actId="6549"/>
        <pc:sldMkLst>
          <pc:docMk/>
          <pc:sldMk cId="769473186" sldId="2147482179"/>
        </pc:sldMkLst>
        <pc:spChg chg="del mod">
          <ac:chgData name="Philippe Beraud" userId="3b1c6667-7fbc-45cf-ac7c-d346ed9edd62" providerId="ADAL" clId="{171A7C39-5DC1-4313-9693-49E147E7E419}" dt="2024-06-06T13:07:18.957" v="121" actId="478"/>
          <ac:spMkLst>
            <pc:docMk/>
            <pc:sldMk cId="769473186" sldId="2147482179"/>
            <ac:spMk id="4" creationId="{1DD1BAE4-5015-E05C-B90D-81FB9358FD98}"/>
          </ac:spMkLst>
        </pc:spChg>
        <pc:picChg chg="del">
          <ac:chgData name="Philippe Beraud" userId="3b1c6667-7fbc-45cf-ac7c-d346ed9edd62" providerId="ADAL" clId="{171A7C39-5DC1-4313-9693-49E147E7E419}" dt="2024-06-06T13:07:14.277" v="119" actId="478"/>
          <ac:picMkLst>
            <pc:docMk/>
            <pc:sldMk cId="769473186" sldId="2147482179"/>
            <ac:picMk id="3" creationId="{D2CB9477-EFAE-9542-3640-2447BEA93857}"/>
          </ac:picMkLst>
        </pc:picChg>
      </pc:sldChg>
      <pc:sldChg chg="add del">
        <pc:chgData name="Philippe Beraud" userId="3b1c6667-7fbc-45cf-ac7c-d346ed9edd62" providerId="ADAL" clId="{171A7C39-5DC1-4313-9693-49E147E7E419}" dt="2024-06-06T12:59:06.713" v="10" actId="47"/>
        <pc:sldMkLst>
          <pc:docMk/>
          <pc:sldMk cId="309452151" sldId="2147482193"/>
        </pc:sldMkLst>
      </pc:sldChg>
      <pc:sldChg chg="modSp mod">
        <pc:chgData name="Philippe Beraud" userId="3b1c6667-7fbc-45cf-ac7c-d346ed9edd62" providerId="ADAL" clId="{171A7C39-5DC1-4313-9693-49E147E7E419}" dt="2024-06-06T12:59:37.585" v="39" actId="20577"/>
        <pc:sldMkLst>
          <pc:docMk/>
          <pc:sldMk cId="3557456171" sldId="2147482198"/>
        </pc:sldMkLst>
        <pc:spChg chg="mod">
          <ac:chgData name="Philippe Beraud" userId="3b1c6667-7fbc-45cf-ac7c-d346ed9edd62" providerId="ADAL" clId="{171A7C39-5DC1-4313-9693-49E147E7E419}" dt="2024-06-06T12:59:37.585" v="39" actId="20577"/>
          <ac:spMkLst>
            <pc:docMk/>
            <pc:sldMk cId="3557456171" sldId="2147482198"/>
            <ac:spMk id="4" creationId="{45CE76F4-5C1B-676C-DAF1-7ABA14820B23}"/>
          </ac:spMkLst>
        </pc:spChg>
      </pc:sldChg>
      <pc:sldChg chg="add">
        <pc:chgData name="Philippe Beraud" userId="3b1c6667-7fbc-45cf-ac7c-d346ed9edd62" providerId="ADAL" clId="{171A7C39-5DC1-4313-9693-49E147E7E419}" dt="2024-06-06T12:59:01.189" v="8"/>
        <pc:sldMkLst>
          <pc:docMk/>
          <pc:sldMk cId="1597136735" sldId="2147482310"/>
        </pc:sldMkLst>
      </pc:sldChg>
      <pc:sldChg chg="add">
        <pc:chgData name="Philippe Beraud" userId="3b1c6667-7fbc-45cf-ac7c-d346ed9edd62" providerId="ADAL" clId="{171A7C39-5DC1-4313-9693-49E147E7E419}" dt="2024-06-06T12:59:01.189" v="8"/>
        <pc:sldMkLst>
          <pc:docMk/>
          <pc:sldMk cId="3779743148" sldId="2147482316"/>
        </pc:sldMkLst>
      </pc:sldChg>
      <pc:sldChg chg="add del">
        <pc:chgData name="Philippe Beraud" userId="3b1c6667-7fbc-45cf-ac7c-d346ed9edd62" providerId="ADAL" clId="{171A7C39-5DC1-4313-9693-49E147E7E419}" dt="2024-06-06T13:06:20.511" v="114"/>
        <pc:sldMkLst>
          <pc:docMk/>
          <pc:sldMk cId="3601024134" sldId="2147482317"/>
        </pc:sldMkLst>
      </pc:sldChg>
      <pc:sldMasterChg chg="modSldLayout">
        <pc:chgData name="Philippe Beraud" userId="3b1c6667-7fbc-45cf-ac7c-d346ed9edd62" providerId="ADAL" clId="{171A7C39-5DC1-4313-9693-49E147E7E419}" dt="2024-06-06T13:06:51.724" v="118"/>
        <pc:sldMasterMkLst>
          <pc:docMk/>
          <pc:sldMasterMk cId="1430101806" sldId="2147486344"/>
        </pc:sldMasterMkLst>
        <pc:sldLayoutChg chg="addSp delSp modSp mod">
          <pc:chgData name="Philippe Beraud" userId="3b1c6667-7fbc-45cf-ac7c-d346ed9edd62" providerId="ADAL" clId="{171A7C39-5DC1-4313-9693-49E147E7E419}" dt="2024-06-06T13:06:51.724" v="118"/>
          <pc:sldLayoutMkLst>
            <pc:docMk/>
            <pc:sldMasterMk cId="1430101806" sldId="2147486344"/>
            <pc:sldLayoutMk cId="1559707726" sldId="2147486410"/>
          </pc:sldLayoutMkLst>
          <pc:spChg chg="add del">
            <ac:chgData name="Philippe Beraud" userId="3b1c6667-7fbc-45cf-ac7c-d346ed9edd62" providerId="ADAL" clId="{171A7C39-5DC1-4313-9693-49E147E7E419}" dt="2024-06-06T13:06:48.076" v="117" actId="478"/>
            <ac:spMkLst>
              <pc:docMk/>
              <pc:sldMasterMk cId="1430101806" sldId="2147486344"/>
              <pc:sldLayoutMk cId="1559707726" sldId="2147486410"/>
              <ac:spMk id="2" creationId="{00000000-0000-0000-0000-000000000000}"/>
            </ac:spMkLst>
          </pc:spChg>
          <pc:spChg chg="add mod">
            <ac:chgData name="Philippe Beraud" userId="3b1c6667-7fbc-45cf-ac7c-d346ed9edd62" providerId="ADAL" clId="{171A7C39-5DC1-4313-9693-49E147E7E419}" dt="2024-06-06T13:06:51.724" v="118"/>
            <ac:spMkLst>
              <pc:docMk/>
              <pc:sldMasterMk cId="1430101806" sldId="2147486344"/>
              <pc:sldLayoutMk cId="1559707726" sldId="2147486410"/>
              <ac:spMk id="7" creationId="{9B973512-DFE0-8CB1-424E-A771D506292F}"/>
            </ac:spMkLst>
          </pc:spChg>
          <pc:picChg chg="add mod">
            <ac:chgData name="Philippe Beraud" userId="3b1c6667-7fbc-45cf-ac7c-d346ed9edd62" providerId="ADAL" clId="{171A7C39-5DC1-4313-9693-49E147E7E419}" dt="2024-06-06T13:06:51.724" v="118"/>
            <ac:picMkLst>
              <pc:docMk/>
              <pc:sldMasterMk cId="1430101806" sldId="2147486344"/>
              <pc:sldLayoutMk cId="1559707726" sldId="2147486410"/>
              <ac:picMk id="3" creationId="{0A364D23-CEE7-69E5-7634-6F19D2796E20}"/>
            </ac:picMkLst>
          </pc:picChg>
        </pc:sldLayoutChg>
      </pc:sldMasterChg>
      <pc:sldMasterChg chg="modSldLayout">
        <pc:chgData name="Philippe Beraud" userId="3b1c6667-7fbc-45cf-ac7c-d346ed9edd62" providerId="ADAL" clId="{171A7C39-5DC1-4313-9693-49E147E7E419}" dt="2024-06-06T13:06:37.952" v="116"/>
        <pc:sldMasterMkLst>
          <pc:docMk/>
          <pc:sldMasterMk cId="1504764266" sldId="2147486472"/>
        </pc:sldMasterMkLst>
        <pc:sldLayoutChg chg="setBg">
          <pc:chgData name="Philippe Beraud" userId="3b1c6667-7fbc-45cf-ac7c-d346ed9edd62" providerId="ADAL" clId="{171A7C39-5DC1-4313-9693-49E147E7E419}" dt="2024-06-06T13:06:37.952" v="116"/>
          <pc:sldLayoutMkLst>
            <pc:docMk/>
            <pc:sldMasterMk cId="1504764266" sldId="2147486472"/>
            <pc:sldLayoutMk cId="2202698718" sldId="2147486473"/>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555769176" sldId="2147486474"/>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1320419247" sldId="2147486475"/>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3351818134" sldId="2147486516"/>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1699884939" sldId="2147486517"/>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720056455" sldId="2147486518"/>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1638622811" sldId="2147486519"/>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480961894" sldId="2147486520"/>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1453151732" sldId="2147486521"/>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4004963477" sldId="2147486522"/>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952326026" sldId="2147486523"/>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810654283" sldId="2147486524"/>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47622300" sldId="2147486525"/>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3412297394" sldId="2147486526"/>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451040588" sldId="2147486528"/>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282262505" sldId="2147486529"/>
          </pc:sldLayoutMkLst>
        </pc:sldLayoutChg>
      </pc:sldMasterChg>
    </pc:docChg>
  </pc:docChgLst>
  <pc:docChgLst>
    <pc:chgData name="Philippe Beraud" userId="3b1c6667-7fbc-45cf-ac7c-d346ed9edd62" providerId="ADAL" clId="{4439D4B7-6ECA-41B2-A931-7A59C12723F1}"/>
    <pc:docChg chg="custSel addSld modSld sldOrd">
      <pc:chgData name="Philippe Beraud" userId="3b1c6667-7fbc-45cf-ac7c-d346ed9edd62" providerId="ADAL" clId="{4439D4B7-6ECA-41B2-A931-7A59C12723F1}" dt="2024-04-11T07:25:44.336" v="12" actId="1076"/>
      <pc:docMkLst>
        <pc:docMk/>
      </pc:docMkLst>
      <pc:sldChg chg="modSp mod">
        <pc:chgData name="Philippe Beraud" userId="3b1c6667-7fbc-45cf-ac7c-d346ed9edd62" providerId="ADAL" clId="{4439D4B7-6ECA-41B2-A931-7A59C12723F1}" dt="2024-04-11T06:51:00.240" v="4" actId="20577"/>
        <pc:sldMkLst>
          <pc:docMk/>
          <pc:sldMk cId="915971963" sldId="2147482219"/>
        </pc:sldMkLst>
        <pc:spChg chg="mod">
          <ac:chgData name="Philippe Beraud" userId="3b1c6667-7fbc-45cf-ac7c-d346ed9edd62" providerId="ADAL" clId="{4439D4B7-6ECA-41B2-A931-7A59C12723F1}" dt="2024-04-11T06:51:00.240" v="4" actId="20577"/>
          <ac:spMkLst>
            <pc:docMk/>
            <pc:sldMk cId="915971963" sldId="2147482219"/>
            <ac:spMk id="3" creationId="{2BF77DD4-9B45-418A-FB5B-22BF3467CB5A}"/>
          </ac:spMkLst>
        </pc:spChg>
      </pc:sldChg>
      <pc:sldChg chg="addSp delSp modSp mod ord">
        <pc:chgData name="Philippe Beraud" userId="3b1c6667-7fbc-45cf-ac7c-d346ed9edd62" providerId="ADAL" clId="{4439D4B7-6ECA-41B2-A931-7A59C12723F1}" dt="2024-04-11T07:25:44.336" v="12" actId="1076"/>
        <pc:sldMkLst>
          <pc:docMk/>
          <pc:sldMk cId="206081242" sldId="2147482263"/>
        </pc:sldMkLst>
        <pc:spChg chg="mod">
          <ac:chgData name="Philippe Beraud" userId="3b1c6667-7fbc-45cf-ac7c-d346ed9edd62" providerId="ADAL" clId="{4439D4B7-6ECA-41B2-A931-7A59C12723F1}" dt="2024-04-11T07:25:44.336" v="12" actId="1076"/>
          <ac:spMkLst>
            <pc:docMk/>
            <pc:sldMk cId="206081242" sldId="2147482263"/>
            <ac:spMk id="3" creationId="{92DBA4E4-82C3-C66B-CB1C-D40C7A2E0E08}"/>
          </ac:spMkLst>
        </pc:spChg>
        <pc:spChg chg="mod">
          <ac:chgData name="Philippe Beraud" userId="3b1c6667-7fbc-45cf-ac7c-d346ed9edd62" providerId="ADAL" clId="{4439D4B7-6ECA-41B2-A931-7A59C12723F1}" dt="2024-04-11T07:25:44.336" v="12" actId="1076"/>
          <ac:spMkLst>
            <pc:docMk/>
            <pc:sldMk cId="206081242" sldId="2147482263"/>
            <ac:spMk id="7" creationId="{B8DFB082-8005-6D4A-6417-85B54D1AF5E7}"/>
          </ac:spMkLst>
        </pc:spChg>
        <pc:picChg chg="del">
          <ac:chgData name="Philippe Beraud" userId="3b1c6667-7fbc-45cf-ac7c-d346ed9edd62" providerId="ADAL" clId="{4439D4B7-6ECA-41B2-A931-7A59C12723F1}" dt="2024-04-11T07:25:10.999" v="9" actId="478"/>
          <ac:picMkLst>
            <pc:docMk/>
            <pc:sldMk cId="206081242" sldId="2147482263"/>
            <ac:picMk id="4" creationId="{D3DDA076-74DD-F6F7-7BC5-A749CD40C91F}"/>
          </ac:picMkLst>
        </pc:picChg>
        <pc:picChg chg="mod">
          <ac:chgData name="Philippe Beraud" userId="3b1c6667-7fbc-45cf-ac7c-d346ed9edd62" providerId="ADAL" clId="{4439D4B7-6ECA-41B2-A931-7A59C12723F1}" dt="2024-04-11T07:25:44.336" v="12" actId="1076"/>
          <ac:picMkLst>
            <pc:docMk/>
            <pc:sldMk cId="206081242" sldId="2147482263"/>
            <ac:picMk id="5" creationId="{C0384BA0-6718-5153-2FCB-29C8E6A7EA0D}"/>
          </ac:picMkLst>
        </pc:picChg>
        <pc:picChg chg="mod">
          <ac:chgData name="Philippe Beraud" userId="3b1c6667-7fbc-45cf-ac7c-d346ed9edd62" providerId="ADAL" clId="{4439D4B7-6ECA-41B2-A931-7A59C12723F1}" dt="2024-04-11T07:25:44.336" v="12" actId="1076"/>
          <ac:picMkLst>
            <pc:docMk/>
            <pc:sldMk cId="206081242" sldId="2147482263"/>
            <ac:picMk id="6" creationId="{D38047B9-A5E2-B876-15A2-C52872D8FC64}"/>
          </ac:picMkLst>
        </pc:picChg>
        <pc:picChg chg="add mod">
          <ac:chgData name="Philippe Beraud" userId="3b1c6667-7fbc-45cf-ac7c-d346ed9edd62" providerId="ADAL" clId="{4439D4B7-6ECA-41B2-A931-7A59C12723F1}" dt="2024-04-11T07:25:30.575" v="10"/>
          <ac:picMkLst>
            <pc:docMk/>
            <pc:sldMk cId="206081242" sldId="2147482263"/>
            <ac:picMk id="8" creationId="{55C9E7E5-D39E-8C54-D193-E056D557B01D}"/>
          </ac:picMkLst>
        </pc:picChg>
      </pc:sldChg>
      <pc:sldChg chg="add mod modShow">
        <pc:chgData name="Philippe Beraud" userId="3b1c6667-7fbc-45cf-ac7c-d346ed9edd62" providerId="ADAL" clId="{4439D4B7-6ECA-41B2-A931-7A59C12723F1}" dt="2024-04-11T07:24:59.049" v="8" actId="729"/>
        <pc:sldMkLst>
          <pc:docMk/>
          <pc:sldMk cId="3217704484" sldId="2147482313"/>
        </pc:sldMkLst>
      </pc:sldChg>
      <pc:sldChg chg="add mod modShow">
        <pc:chgData name="Philippe Beraud" userId="3b1c6667-7fbc-45cf-ac7c-d346ed9edd62" providerId="ADAL" clId="{4439D4B7-6ECA-41B2-A931-7A59C12723F1}" dt="2024-04-11T07:24:59.049" v="8" actId="729"/>
        <pc:sldMkLst>
          <pc:docMk/>
          <pc:sldMk cId="181186793" sldId="2147482314"/>
        </pc:sldMkLst>
      </pc:sldChg>
      <pc:sldChg chg="add mod modShow">
        <pc:chgData name="Philippe Beraud" userId="3b1c6667-7fbc-45cf-ac7c-d346ed9edd62" providerId="ADAL" clId="{4439D4B7-6ECA-41B2-A931-7A59C12723F1}" dt="2024-04-11T07:24:59.049" v="8" actId="729"/>
        <pc:sldMkLst>
          <pc:docMk/>
          <pc:sldMk cId="58385109" sldId="21474823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E3CCA10F-37DD-4FB1-8DC0-7E4EE5C31A1C}" type="datetimeFigureOut">
              <a:rPr lang="en-US" smtClean="0"/>
              <a:t>9/10/2024</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2B084B97-E326-4FE0-A414-4A4C8B7798F2}" type="slidenum">
              <a:rPr lang="en-US" smtClean="0"/>
              <a:t>‹N°›</a:t>
            </a:fld>
            <a:endParaRPr lang="en-US"/>
          </a:p>
        </p:txBody>
      </p:sp>
    </p:spTree>
    <p:extLst>
      <p:ext uri="{BB962C8B-B14F-4D97-AF65-F5344CB8AC3E}">
        <p14:creationId xmlns:p14="http://schemas.microsoft.com/office/powerpoint/2010/main" val="365961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ecd.ai/en/dashboards/ai-principles/P5" TargetMode="External"/><Relationship Id="rId7" Type="http://schemas.openxmlformats.org/officeDocument/2006/relationships/hyperlink" Target="https://oecd.ai/en/dashboards/ai-principles/P9"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oecd.ai/en/dashboards/ai-principles/P8" TargetMode="External"/><Relationship Id="rId5" Type="http://schemas.openxmlformats.org/officeDocument/2006/relationships/hyperlink" Target="https://oecd.ai/en/dashboards/ai-principles/P7" TargetMode="External"/><Relationship Id="rId4" Type="http://schemas.openxmlformats.org/officeDocument/2006/relationships/hyperlink" Target="https://oecd.ai/en/dashboards/ai-principles/P6"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yber.harvard.edu/publication/2020/principled-ai"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eekwire.com/2020/ai-vs-humans-microsofts-eric-horvitz-sees-future-ai-human-partnership/"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news.microsoft.com/source/features/ai/microsoft-approach-to-ai/" TargetMode="External"/><Relationship Id="rId5" Type="http://schemas.openxmlformats.org/officeDocument/2006/relationships/hyperlink" Target="https://www.microsoft.com/en-US/corporate-responsibility/human-rights-statement?activetab=pivot_1%3aprimaryr5" TargetMode="External"/><Relationship Id="rId4" Type="http://schemas.openxmlformats.org/officeDocument/2006/relationships/hyperlink" Target="https://slate.com/technology/2016/06/microsoft-ceo-satya-nadella-humans-and-a-i-can-work-together-to-solve-societys-challenges.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news.microsoft.com/source/features/ai/microsoft-approach-to-ai/"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s.microsoft.com/blog/2016/03/25/learning-tays-introduc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en-us/research/publication/responsible-bo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RAIbuildblockblo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ka.ms/RAIFrameworkblo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blogs.microsoft.com/on-the-issues/2023/02/02/responsible-ai-chatgpt-artificial-intelligence/"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www.microsoft.com/en-us/ai-for-accessibility" TargetMode="External"/><Relationship Id="rId4" Type="http://schemas.openxmlformats.org/officeDocument/2006/relationships/hyperlink" Target="https://blogs.microsoft.com/on-the-issues/2022/06/21/microsofts-framework-for-building-ai-systems-responsibly/"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ature.com/articles/d41586-019-03228-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bsnews.com/news/self-driving-cars-status-progress-technology-safe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orbes.com/sites/kashmirhill/2012/02/16/how-target-figured-out-a-teen-girl-was-pregnant-before-her-father-di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popularmechanics.com/technology/security/a40208622/how-to-fool-eavesdropping-a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blogs.microsoft.com/on-the-issues/2022/06/21/microsofts-framework-for-building-ai-systems-responsibl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logs.microsoft.com/on-the-issues/2021/01/19/microsoft-responsible-ai-progra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microsoft.com/en-us/ai/our-approach?activetab=pivot1:primaryr5"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bhishek-gupta.ca/aci/blog/be-careful-with-chatgp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bhishek-gupta.ca/aci/blog/what-should-humans-do-nex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blogs.microsoft.com/on-the-issues/2022/06/21/microsofts-framework-for-building-ai-systems-responsibly/"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blogs.microsoft.com/wp-content/uploads/prod/sites/5/2022/06/Microsoft-Responsible-AI-Standard-v2-General-Requirements-3.pdf"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esponsible-AI-Standard-v2-General-Requirements-3.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esponsible-AI-Standard-v2-General-Requirements-3.pdf"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learn.microsoft.com/en-us/legal/cognitive-services/openai/transparency-note?tabs=text" TargetMode="External"/><Relationship Id="rId4" Type="http://schemas.openxmlformats.org/officeDocument/2006/relationships/hyperlink" Target="https://blogs.microsoft.com/wp-content/uploads/prod/sites/5/2022/06/Microsoft-RAI-Impact-Assessment-Template.pdf"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i-services/responsible-use-of-ai-overview"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blogs.microsoft.com/on-the-issues/2022/06/21/microsofts-framework-for-building-ai-systems-responsibly/"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blogs.microsoft.com/wp-content/uploads/prod/sites/5/2022/06/Microsoft-RAI-Impact-Assessment-Guide.pdf" TargetMode="External"/><Relationship Id="rId4" Type="http://schemas.openxmlformats.org/officeDocument/2006/relationships/hyperlink" Target="https://blogs.microsoft.com/wp-content/uploads/prod/sites/5/2022/06/Microsoft-RAI-Impact-Assessment-Template.pdf"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uroparl.europa.eu/news/en/press-room/20240308IPR19015/artificial-intelligence-act-meps-adopt-landmark-law" TargetMode="External"/><Relationship Id="rId7" Type="http://schemas.openxmlformats.org/officeDocument/2006/relationships/hyperlink" Target="https://documents.un.org/doc/undoc/ltd/n24/065/92/pdf/n2406592.pdf?token=VOVr5xlFtZOoCp1VEa&amp;fe=tru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state.gov/united-nations-general-assembly-adopts-by-consensus-u-s-led-resolution-on-seizing-the-opportunities-of-safe-secure-and-trustworthy-artificial-intelligence-systems-for-sustainable-development/#:~:text=The%20resolution%20encourages%20Member%20States%20to%20promote%20safe%2C,the%20life%20cycle%20of%20AI%20systems%3B%20%C3%89l%C3%A9ments%20suppl%C3%A9mentaires" TargetMode="External"/><Relationship Id="rId5" Type="http://schemas.openxmlformats.org/officeDocument/2006/relationships/hyperlink" Target="https://www.whitehouse.gov/briefing-room/presidential-actions/2023/10/30/executive-order-on-the-safe-secure-and-trustworthy-development-and-use-of-artificial-intelligence/" TargetMode="External"/><Relationship Id="rId4" Type="http://schemas.openxmlformats.org/officeDocument/2006/relationships/hyperlink" Target="https://www.europarl.europa.eu/doceo/document/TA-9-2024-0138_EN.html"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AI-Impact-Assessment-Guide.pd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AI-Impact-Assessment-Guide.pd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AI-Impact-Assessment-Guide.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en.wikipedia.org/wiki/Liquid_helium" TargetMode="External"/><Relationship Id="rId13" Type="http://schemas.openxmlformats.org/officeDocument/2006/relationships/hyperlink" Target="https://en.wikipedia.org/wiki/Shin%27ichir%C5%8D_Tomonaga" TargetMode="External"/><Relationship Id="rId3" Type="http://schemas.openxmlformats.org/officeDocument/2006/relationships/hyperlink" Target="https://en.wikipedia.org/wiki/Theoretical_physicist" TargetMode="External"/><Relationship Id="rId7" Type="http://schemas.openxmlformats.org/officeDocument/2006/relationships/hyperlink" Target="https://en.wikipedia.org/wiki/Superfluidity" TargetMode="External"/><Relationship Id="rId12" Type="http://schemas.openxmlformats.org/officeDocument/2006/relationships/hyperlink" Target="https://en.wikipedia.org/wiki/Julian_Schwinger"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en.wikipedia.org/wiki/Quantum_electrodynamics" TargetMode="External"/><Relationship Id="rId11" Type="http://schemas.openxmlformats.org/officeDocument/2006/relationships/hyperlink" Target="https://en.wikipedia.org/wiki/Nobel_Prize_in_Physics" TargetMode="External"/><Relationship Id="rId5" Type="http://schemas.openxmlformats.org/officeDocument/2006/relationships/hyperlink" Target="https://en.wikipedia.org/wiki/Quantum_mechanics" TargetMode="External"/><Relationship Id="rId10" Type="http://schemas.openxmlformats.org/officeDocument/2006/relationships/hyperlink" Target="https://en.wikipedia.org/wiki/Parton_model" TargetMode="External"/><Relationship Id="rId4" Type="http://schemas.openxmlformats.org/officeDocument/2006/relationships/hyperlink" Target="https://en.wikipedia.org/wiki/Path_integral_formulation" TargetMode="External"/><Relationship Id="rId9" Type="http://schemas.openxmlformats.org/officeDocument/2006/relationships/hyperlink" Target="https://en.wikipedia.org/wiki/Particle_physics"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oecd.org/going-digital/ai/principles/" TargetMode="External"/><Relationship Id="rId7" Type="http://schemas.openxmlformats.org/officeDocument/2006/relationships/hyperlink" Target="https://www.geekwire.com/2019/microsoft-invests-1-billion-openai-vows-build-ai-technology-platform-unprecedented-scal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openai.com/charter" TargetMode="External"/><Relationship Id="rId5" Type="http://schemas.openxmlformats.org/officeDocument/2006/relationships/hyperlink" Target="https://openai.com/" TargetMode="External"/><Relationship Id="rId4" Type="http://schemas.openxmlformats.org/officeDocument/2006/relationships/hyperlink" Target="https://www.partnershiponai.org/"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blogs.microsoft.com/on-the-issues/2023/07/26/anthropic-google-microsoft-openai-launch-frontier-model-foru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Azure/counterfit"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www.microsoft.com/en-us/research/project/hax-toolkit/" TargetMode="External"/><Relationship Id="rId5" Type="http://schemas.openxmlformats.org/officeDocument/2006/relationships/hyperlink" Target="https://github.com/py-why/econml" TargetMode="External"/><Relationship Id="rId4" Type="http://schemas.openxmlformats.org/officeDocument/2006/relationships/hyperlink" Target="https://github.com/microsoft/responsible-ai-toolbox"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ecd.ai/en/dashboards/overview"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hbr.org/2021/09/ai-regulation-is-coming" TargetMode="Externa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ka.ms/RAITransparencyReport2024"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FFFFFF"/>
                </a:solidFill>
                <a:effectLst/>
                <a:highlight>
                  <a:srgbClr val="292929"/>
                </a:highlight>
                <a:latin typeface="Segoe UI" panose="020B0502040204020203" pitchFamily="34" charset="0"/>
              </a:rPr>
              <a:t>Module Objectives: After completing this module, you will be able to:</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Understand the ethical implications of designing, developing, and using AI.</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Comprehend what responsible AI means and why it is important in terms of guiding principles.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Learn from Microsoft's approach to responsible AI - our journey, our principles, our standards, and our safeguards.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Conduct (in a group) an assessment of the impact of responsible AI.</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Identify Microsoft's responsible AI tools and toolkits to help operationalize responsible AI.</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a:t>
            </a:fld>
            <a:endParaRPr lang="en-US" dirty="0"/>
          </a:p>
        </p:txBody>
      </p:sp>
    </p:spTree>
    <p:extLst>
      <p:ext uri="{BB962C8B-B14F-4D97-AF65-F5344CB8AC3E}">
        <p14:creationId xmlns:p14="http://schemas.microsoft.com/office/powerpoint/2010/main" val="264106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The OECD has facilitated discussions on these topics and adopted principles of responsible AI in May 2019.</a:t>
            </a:r>
            <a:endParaRPr lang="fr-FR" sz="1200" dirty="0">
              <a:effectLst/>
              <a:latin typeface="Segoe UI "/>
              <a:ea typeface="Calibri" panose="020F0502020204030204" pitchFamily="34" charset="0"/>
            </a:endParaRPr>
          </a:p>
          <a:p>
            <a:endParaRPr lang="fr-FR" dirty="0">
              <a:latin typeface="Segoe UI "/>
            </a:endParaRPr>
          </a:p>
          <a:p>
            <a:r>
              <a:rPr lang="en-US" b="0" i="0" dirty="0">
                <a:solidFill>
                  <a:srgbClr val="FFFFFF"/>
                </a:solidFill>
                <a:effectLst/>
                <a:highlight>
                  <a:srgbClr val="292929"/>
                </a:highlight>
                <a:latin typeface="Segoe UI "/>
              </a:rPr>
              <a:t>They focus on how governments and other actors can shape a human-centered approach to trustworthy AI. As an OECD legal instrument, they represent a common aspiration for the countries that adhere to it.</a:t>
            </a:r>
            <a:endParaRPr lang="fr-FR" dirty="0">
              <a:latin typeface="Segoe UI "/>
            </a:endParaRPr>
          </a:p>
          <a:p>
            <a:endParaRPr lang="fr-FR" dirty="0">
              <a:latin typeface="Segoe UI "/>
            </a:endParaRPr>
          </a:p>
          <a:p>
            <a:r>
              <a:rPr lang="fr-FR" sz="1200" dirty="0">
                <a:effectLst/>
                <a:latin typeface="Segoe UI "/>
                <a:ea typeface="Calibri" panose="020F0502020204030204" pitchFamily="34" charset="0"/>
              </a:rPr>
              <a:t>In June 2020, the G20 </a:t>
            </a:r>
            <a:r>
              <a:rPr lang="fr-FR" sz="1200" dirty="0" err="1">
                <a:effectLst/>
                <a:latin typeface="Segoe UI "/>
                <a:ea typeface="Calibri" panose="020F0502020204030204" pitchFamily="34" charset="0"/>
              </a:rPr>
              <a:t>adopted</a:t>
            </a:r>
            <a:r>
              <a:rPr lang="fr-FR" sz="1200" dirty="0">
                <a:effectLst/>
                <a:latin typeface="Segoe UI "/>
                <a:ea typeface="Calibri" panose="020F0502020204030204" pitchFamily="34" charset="0"/>
              </a:rPr>
              <a:t> AI </a:t>
            </a:r>
            <a:r>
              <a:rPr lang="fr-FR" sz="1200" dirty="0" err="1">
                <a:effectLst/>
                <a:latin typeface="Segoe UI "/>
                <a:ea typeface="Calibri" panose="020F0502020204030204" pitchFamily="34" charset="0"/>
              </a:rPr>
              <a:t>principles</a:t>
            </a:r>
            <a:r>
              <a:rPr lang="fr-FR" sz="1200" dirty="0">
                <a:effectLst/>
                <a:latin typeface="Segoe UI "/>
                <a:ea typeface="Calibri" panose="020F0502020204030204" pitchFamily="34" charset="0"/>
              </a:rPr>
              <a:t> </a:t>
            </a:r>
            <a:r>
              <a:rPr lang="fr-FR" sz="1200" dirty="0" err="1">
                <a:effectLst/>
                <a:latin typeface="Segoe UI "/>
                <a:ea typeface="Calibri" panose="020F0502020204030204" pitchFamily="34" charset="0"/>
              </a:rPr>
              <a:t>centered</a:t>
            </a:r>
            <a:r>
              <a:rPr lang="fr-FR" sz="1200" dirty="0">
                <a:effectLst/>
                <a:latin typeface="Segoe UI "/>
                <a:ea typeface="Calibri" panose="020F0502020204030204" pitchFamily="34" charset="0"/>
              </a:rPr>
              <a:t> on </a:t>
            </a:r>
            <a:r>
              <a:rPr lang="fr-FR" sz="1200" dirty="0" err="1">
                <a:effectLst/>
                <a:latin typeface="Segoe UI "/>
                <a:ea typeface="Calibri" panose="020F0502020204030204" pitchFamily="34" charset="0"/>
              </a:rPr>
              <a:t>humans</a:t>
            </a:r>
            <a:r>
              <a:rPr lang="fr-FR" sz="1200" dirty="0">
                <a:effectLst/>
                <a:latin typeface="Segoe UI "/>
                <a:ea typeface="Calibri" panose="020F0502020204030204" pitchFamily="34" charset="0"/>
              </a:rPr>
              <a:t>, </a:t>
            </a:r>
            <a:r>
              <a:rPr lang="fr-FR" sz="1200" dirty="0" err="1">
                <a:effectLst/>
                <a:latin typeface="Segoe UI "/>
                <a:ea typeface="Calibri" panose="020F0502020204030204" pitchFamily="34" charset="0"/>
              </a:rPr>
              <a:t>which</a:t>
            </a:r>
            <a:r>
              <a:rPr lang="fr-FR" sz="1200" dirty="0">
                <a:effectLst/>
                <a:latin typeface="Segoe UI "/>
                <a:ea typeface="Calibri" panose="020F0502020204030204" pitchFamily="34" charset="0"/>
              </a:rPr>
              <a:t> are </a:t>
            </a:r>
            <a:r>
              <a:rPr lang="fr-FR" sz="1200" dirty="0" err="1">
                <a:effectLst/>
                <a:latin typeface="Segoe UI "/>
                <a:ea typeface="Calibri" panose="020F0502020204030204" pitchFamily="34" charset="0"/>
              </a:rPr>
              <a:t>based</a:t>
            </a:r>
            <a:r>
              <a:rPr lang="fr-FR" sz="1200" dirty="0">
                <a:effectLst/>
                <a:latin typeface="Segoe UI "/>
                <a:ea typeface="Calibri" panose="020F0502020204030204" pitchFamily="34" charset="0"/>
              </a:rPr>
              <a:t> on the </a:t>
            </a:r>
            <a:r>
              <a:rPr lang="fr-FR" sz="1200" dirty="0" err="1">
                <a:effectLst/>
                <a:latin typeface="Segoe UI "/>
                <a:ea typeface="Calibri" panose="020F0502020204030204" pitchFamily="34" charset="0"/>
              </a:rPr>
              <a:t>OCDE’s</a:t>
            </a:r>
            <a:r>
              <a:rPr lang="fr-FR" sz="1200" dirty="0">
                <a:effectLst/>
                <a:latin typeface="Segoe UI "/>
                <a:ea typeface="Calibri" panose="020F0502020204030204" pitchFamily="34" charset="0"/>
              </a:rPr>
              <a:t> AI </a:t>
            </a:r>
            <a:r>
              <a:rPr lang="fr-FR" sz="1200" dirty="0" err="1">
                <a:effectLst/>
                <a:latin typeface="Segoe UI "/>
                <a:ea typeface="Calibri" panose="020F0502020204030204" pitchFamily="34" charset="0"/>
              </a:rPr>
              <a:t>principles</a:t>
            </a:r>
            <a:r>
              <a:rPr lang="fr-FR" sz="1200" dirty="0">
                <a:effectLst/>
                <a:latin typeface="Segoe UI "/>
                <a:ea typeface="Calibri" panose="020F0502020204030204" pitchFamily="34" charset="0"/>
              </a:rPr>
              <a:t>.</a:t>
            </a:r>
          </a:p>
          <a:p>
            <a:r>
              <a:rPr lang="fr-FR" dirty="0">
                <a:latin typeface="Segoe UI "/>
              </a:rPr>
              <a:t> </a:t>
            </a:r>
            <a:endParaRPr lang="en-US" sz="1200" b="0" i="0" dirty="0">
              <a:solidFill>
                <a:srgbClr val="2F2F2F"/>
              </a:solidFill>
              <a:effectLst/>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F2F2F"/>
                </a:solidFill>
                <a:effectLst/>
                <a:latin typeface="Segoe UI "/>
                <a:cs typeface="Segoe UI" panose="020B0502040204020203" pitchFamily="34" charset="0"/>
              </a:rPr>
              <a:t>Links:</a:t>
            </a:r>
          </a:p>
          <a:p>
            <a:r>
              <a:rPr lang="en-US" dirty="0">
                <a:latin typeface="Segoe UI "/>
              </a:rPr>
              <a:t>https://legalinstruments.oecd.org/en/instruments/OECD-LEGAL-0449</a:t>
            </a:r>
          </a:p>
          <a:p>
            <a:r>
              <a:rPr lang="en-US" dirty="0">
                <a:latin typeface="Segoe UI "/>
                <a:hlinkClick r:id="rId3"/>
              </a:rPr>
              <a:t>Inclusive growth, sustainable development and well-being (OECD AI Principle) - OECD.AI</a:t>
            </a:r>
            <a:endParaRPr lang="en-US" dirty="0">
              <a:latin typeface="Segoe UI "/>
            </a:endParaRPr>
          </a:p>
          <a:p>
            <a:r>
              <a:rPr lang="en-US" dirty="0">
                <a:latin typeface="Segoe UI "/>
                <a:hlinkClick r:id="rId4"/>
              </a:rPr>
              <a:t>Human-</a:t>
            </a:r>
            <a:r>
              <a:rPr lang="en-US" dirty="0" err="1">
                <a:latin typeface="Segoe UI "/>
                <a:hlinkClick r:id="rId4"/>
              </a:rPr>
              <a:t>centred</a:t>
            </a:r>
            <a:r>
              <a:rPr lang="en-US" dirty="0">
                <a:latin typeface="Segoe UI "/>
                <a:hlinkClick r:id="rId4"/>
              </a:rPr>
              <a:t> values and fairness (OECD AI Principle) - OECD.AI</a:t>
            </a:r>
            <a:endParaRPr lang="en-US" dirty="0">
              <a:latin typeface="Segoe UI "/>
            </a:endParaRPr>
          </a:p>
          <a:p>
            <a:r>
              <a:rPr lang="en-US" dirty="0">
                <a:latin typeface="Segoe UI "/>
                <a:hlinkClick r:id="rId5"/>
              </a:rPr>
              <a:t>Transparency and explainability (OECD AI Principle) - OECD.AI</a:t>
            </a:r>
            <a:endParaRPr lang="en-US" dirty="0">
              <a:latin typeface="Segoe UI "/>
            </a:endParaRPr>
          </a:p>
          <a:p>
            <a:r>
              <a:rPr lang="en-US" dirty="0">
                <a:latin typeface="Segoe UI "/>
                <a:hlinkClick r:id="rId6"/>
              </a:rPr>
              <a:t>Principle on robustness, security and safety (OECD AI Principle) - OECD.AI</a:t>
            </a:r>
            <a:endParaRPr lang="en-US" dirty="0">
              <a:latin typeface="Segoe UI "/>
            </a:endParaRPr>
          </a:p>
          <a:p>
            <a:r>
              <a:rPr lang="fr-FR" dirty="0" err="1">
                <a:latin typeface="Segoe UI "/>
                <a:hlinkClick r:id="rId7"/>
              </a:rPr>
              <a:t>Accountability</a:t>
            </a:r>
            <a:r>
              <a:rPr lang="fr-FR" dirty="0">
                <a:latin typeface="Segoe UI "/>
                <a:hlinkClick r:id="rId7"/>
              </a:rPr>
              <a:t> (OECD AI </a:t>
            </a:r>
            <a:r>
              <a:rPr lang="fr-FR" dirty="0" err="1">
                <a:latin typeface="Segoe UI "/>
                <a:hlinkClick r:id="rId7"/>
              </a:rPr>
              <a:t>Principle</a:t>
            </a:r>
            <a:r>
              <a:rPr lang="fr-FR" dirty="0">
                <a:latin typeface="Segoe UI "/>
                <a:hlinkClick r:id="rId7"/>
              </a:rPr>
              <a:t>) - OECD.AI</a:t>
            </a: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12</a:t>
            </a:fld>
            <a:endParaRPr lang="en-US"/>
          </a:p>
        </p:txBody>
      </p:sp>
    </p:spTree>
    <p:extLst>
      <p:ext uri="{BB962C8B-B14F-4D97-AF65-F5344CB8AC3E}">
        <p14:creationId xmlns:p14="http://schemas.microsoft.com/office/powerpoint/2010/main" val="135079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Over the past few years, principles for the responsible development of AI have proliferated, and for the most part, there is overwhelming agreement on the need to prioritize issues such as transparency, fairness, accountability, privacy protection, and security. Here you can find a Venn diagram from Harvard University that visually compares thirty-six significant documents on AI principles, including the six principles that we believe should guide the development and use of AI.</a:t>
            </a:r>
            <a:endParaRPr lang="fr-FR" sz="1200" b="0" i="0" dirty="0">
              <a:solidFill>
                <a:srgbClr val="2F2F2F"/>
              </a:solidFill>
              <a:effectLst/>
              <a:latin typeface="Segoe UI "/>
              <a:cs typeface="Segoe UI" panose="020B0502040204020203" pitchFamily="34" charset="0"/>
            </a:endParaRPr>
          </a:p>
          <a:p>
            <a:pPr algn="l"/>
            <a:endParaRPr lang="fr-FR" sz="1200" b="0" i="0" dirty="0">
              <a:solidFill>
                <a:srgbClr val="2F2F2F"/>
              </a:solidFill>
              <a:effectLst/>
              <a:highlight>
                <a:srgbClr val="292929"/>
              </a:highlight>
              <a:latin typeface="Segoe UI "/>
              <a:cs typeface="Segoe UI" panose="020B0502040204020203" pitchFamily="34" charset="0"/>
            </a:endParaRPr>
          </a:p>
          <a:p>
            <a:pPr algn="l"/>
            <a:r>
              <a:rPr lang="en-US" b="0" i="0" dirty="0">
                <a:solidFill>
                  <a:srgbClr val="FFFFFF"/>
                </a:solidFill>
                <a:effectLst/>
                <a:highlight>
                  <a:srgbClr val="292929"/>
                </a:highlight>
                <a:latin typeface="Segoe UI "/>
              </a:rPr>
              <a:t>While principles are necessary, having them is not enough. The hard and essential work begins when we strive to turn these principles into practices.</a:t>
            </a:r>
            <a:endParaRPr lang="fr-FR" sz="1200" b="0" i="0" dirty="0">
              <a:solidFill>
                <a:srgbClr val="2F2F2F"/>
              </a:solidFill>
              <a:effectLst/>
              <a:latin typeface="Segoe UI "/>
              <a:cs typeface="Segoe UI" panose="020B0502040204020203" pitchFamily="34" charset="0"/>
            </a:endParaRPr>
          </a:p>
          <a:p>
            <a:endParaRPr lang="fr-FR" sz="1200" b="0" i="0" dirty="0">
              <a:solidFill>
                <a:srgbClr val="2F2F2F"/>
              </a:solidFill>
              <a:effectLst/>
              <a:latin typeface="Segoe UI "/>
              <a:cs typeface="Segoe UI" panose="020B0502040204020203" pitchFamily="34" charset="0"/>
            </a:endParaRPr>
          </a:p>
          <a:p>
            <a:r>
              <a:rPr lang="en-US" sz="1200" b="0" i="0" dirty="0">
                <a:solidFill>
                  <a:srgbClr val="2F2F2F"/>
                </a:solidFill>
                <a:effectLst/>
                <a:latin typeface="Segoe UI "/>
                <a:cs typeface="Segoe UI" panose="020B0502040204020203" pitchFamily="34" charset="0"/>
              </a:rPr>
              <a:t>Links:</a:t>
            </a:r>
          </a:p>
          <a:p>
            <a:r>
              <a:rPr lang="fr-FR" sz="1200" dirty="0" err="1">
                <a:latin typeface="Segoe UI "/>
                <a:hlinkClick r:id="rId3"/>
              </a:rPr>
              <a:t>Principled</a:t>
            </a:r>
            <a:r>
              <a:rPr lang="fr-FR" sz="1200" dirty="0">
                <a:latin typeface="Segoe UI "/>
                <a:hlinkClick r:id="rId3"/>
              </a:rPr>
              <a:t> </a:t>
            </a:r>
            <a:r>
              <a:rPr lang="fr-FR" sz="1200" dirty="0" err="1">
                <a:latin typeface="Segoe UI "/>
                <a:hlinkClick r:id="rId3"/>
              </a:rPr>
              <a:t>Artificial</a:t>
            </a:r>
            <a:r>
              <a:rPr lang="fr-FR" sz="1200" dirty="0">
                <a:latin typeface="Segoe UI "/>
                <a:hlinkClick r:id="rId3"/>
              </a:rPr>
              <a:t> Intelligence | Berkman Klein Center (harvard.edu)</a:t>
            </a:r>
            <a:r>
              <a:rPr lang="fr-FR" sz="1200" dirty="0">
                <a:latin typeface="Segoe UI "/>
                <a:cs typeface="Segoe UI" panose="020B0502040204020203" pitchFamily="34" charset="0"/>
              </a:rPr>
              <a:t>: https://cyber.harvard.edu/publication/2020/principled-ai</a:t>
            </a:r>
            <a:endParaRPr lang="en-US" sz="1200" dirty="0">
              <a:latin typeface="Segoe UI "/>
              <a:cs typeface="Segoe UI" panose="020B0502040204020203" pitchFamily="34" charset="0"/>
            </a:endParaRPr>
          </a:p>
          <a:p>
            <a:endParaRPr lang="en-US"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641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9/10/2024 5:38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7538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933237">
              <a:defRPr/>
            </a:pPr>
            <a:r>
              <a:rPr lang="en-US" b="0" i="0" dirty="0">
                <a:solidFill>
                  <a:srgbClr val="FFFFFF"/>
                </a:solidFill>
                <a:effectLst/>
                <a:highlight>
                  <a:srgbClr val="292929"/>
                </a:highlight>
                <a:latin typeface="Segoe UI "/>
              </a:rPr>
              <a:t>That being said, we recognize that principles are not enough.</a:t>
            </a:r>
          </a:p>
          <a:p>
            <a:pPr defTabSz="933237">
              <a:defRPr/>
            </a:pPr>
            <a:endParaRPr lang="fr-FR" dirty="0">
              <a:latin typeface="Segoe UI "/>
            </a:endParaRPr>
          </a:p>
          <a:p>
            <a:pPr defTabSz="933237">
              <a:defRPr/>
            </a:pPr>
            <a:r>
              <a:rPr lang="en-US" b="0" i="0" dirty="0">
                <a:solidFill>
                  <a:srgbClr val="FFFFFF"/>
                </a:solidFill>
                <a:effectLst/>
                <a:highlight>
                  <a:srgbClr val="292929"/>
                </a:highlight>
                <a:latin typeface="Segoe UI "/>
              </a:rPr>
              <a:t>For example, they do not apply themselves. Just because you wish and believe that an AI system should be fair or inclusive does not mean it will be.</a:t>
            </a:r>
            <a:endParaRPr lang="fr-FR" dirty="0">
              <a:latin typeface="Segoe UI "/>
            </a:endParaRPr>
          </a:p>
          <a:p>
            <a:pPr defTabSz="933237">
              <a:defRPr/>
            </a:pPr>
            <a:endParaRPr lang="fr-FR" dirty="0">
              <a:latin typeface="Segoe UI "/>
            </a:endParaRPr>
          </a:p>
          <a:p>
            <a:pPr defTabSz="933237">
              <a:defRPr/>
            </a:pPr>
            <a:r>
              <a:rPr lang="en-US" b="0" i="0" dirty="0">
                <a:solidFill>
                  <a:srgbClr val="FFFFFF"/>
                </a:solidFill>
                <a:effectLst/>
                <a:highlight>
                  <a:srgbClr val="292929"/>
                </a:highlight>
                <a:latin typeface="Segoe UI "/>
              </a:rPr>
              <a:t>Principles are also open to interpretation. If I asked everyone reading this what fairness means, we would probably get as many different answers as there are people reading.</a:t>
            </a:r>
            <a:endParaRPr lang="fr-FR" dirty="0">
              <a:latin typeface="Segoe UI "/>
            </a:endParaRPr>
          </a:p>
          <a:p>
            <a:pPr defTabSz="933237">
              <a:defRPr/>
            </a:pPr>
            <a:endParaRPr lang="fr-FR" dirty="0">
              <a:latin typeface="Segoe UI "/>
            </a:endParaRPr>
          </a:p>
          <a:p>
            <a:pPr algn="l"/>
            <a:r>
              <a:rPr lang="en-US" b="0" i="0" dirty="0">
                <a:solidFill>
                  <a:srgbClr val="FFFFFF"/>
                </a:solidFill>
                <a:effectLst/>
                <a:highlight>
                  <a:srgbClr val="292929"/>
                </a:highlight>
                <a:latin typeface="Segoe UI "/>
              </a:rPr>
              <a:t>Principles also do not answer the question of how to implement them.</a:t>
            </a:r>
            <a:br>
              <a:rPr lang="en-US" dirty="0">
                <a:latin typeface="Segoe UI "/>
              </a:rPr>
            </a:br>
            <a:endParaRPr lang="en-US" dirty="0">
              <a:latin typeface="Segoe UI "/>
            </a:endParaRPr>
          </a:p>
          <a:p>
            <a:pPr algn="l"/>
            <a:r>
              <a:rPr lang="en-US" b="0" i="0" dirty="0">
                <a:solidFill>
                  <a:srgbClr val="FFFFFF"/>
                </a:solidFill>
                <a:effectLst/>
                <a:highlight>
                  <a:srgbClr val="292929"/>
                </a:highlight>
                <a:latin typeface="Segoe UI "/>
              </a:rPr>
              <a:t>What needs to be done, then, is to put these principles into practice. How do we achieve this? That's what I propose to see now…</a:t>
            </a:r>
            <a:endParaRPr lang="en-US" dirty="0">
              <a:latin typeface="Segoe UI "/>
            </a:endParaRPr>
          </a:p>
        </p:txBody>
      </p:sp>
      <p:sp>
        <p:nvSpPr>
          <p:cNvPr id="4" name="Slide Number Placeholder 3"/>
          <p:cNvSpPr>
            <a:spLocks noGrp="1"/>
          </p:cNvSpPr>
          <p:nvPr>
            <p:ph type="sldNum" sz="quarter" idx="5"/>
          </p:nvPr>
        </p:nvSpPr>
        <p:spPr/>
        <p:txBody>
          <a:bodyPr/>
          <a:lstStyle/>
          <a:p>
            <a:pPr defTabSz="933237">
              <a:defRPr/>
            </a:pPr>
            <a:fld id="{6CE1CE99-4246-49B3-8A4D-FE4DC980C892}" type="slidenum">
              <a:rPr lang="en-US">
                <a:solidFill>
                  <a:prstClr val="black"/>
                </a:solidFill>
                <a:latin typeface="Calibri" panose="020F0502020204030204"/>
              </a:rPr>
              <a:pPr defTabSz="933237">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844784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Links :</a:t>
            </a:r>
          </a:p>
          <a:p>
            <a:r>
              <a:rPr lang="en-US" sz="1200" dirty="0">
                <a:latin typeface="Segoe UI" panose="020B0502040204020203" pitchFamily="34" charset="0"/>
                <a:cs typeface="Segoe UI" panose="020B0502040204020203" pitchFamily="34" charset="0"/>
              </a:rPr>
              <a:t>https://www3.weforum.org/docs/WEF_Responsible_Use_of_Technology_2021.pdf</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15</a:t>
            </a:fld>
            <a:endParaRPr lang="en-US"/>
          </a:p>
        </p:txBody>
      </p:sp>
    </p:spTree>
    <p:extLst>
      <p:ext uri="{BB962C8B-B14F-4D97-AF65-F5344CB8AC3E}">
        <p14:creationId xmlns:p14="http://schemas.microsoft.com/office/powerpoint/2010/main" val="3615847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u="none" strike="noStrike" dirty="0">
                <a:solidFill>
                  <a:srgbClr val="000000"/>
                </a:solidFill>
                <a:effectLst/>
                <a:latin typeface="Segoe UI "/>
              </a:rPr>
              <a:t>Links:</a:t>
            </a:r>
          </a:p>
          <a:p>
            <a:pPr marL="0" marR="0" lvl="0" indent="0" algn="l" defTabSz="914367" rtl="0" eaLnBrk="1" fontAlgn="auto" latinLnBrk="0" hangingPunct="1">
              <a:lnSpc>
                <a:spcPct val="90000"/>
              </a:lnSpc>
              <a:spcBef>
                <a:spcPts val="0"/>
              </a:spcBef>
              <a:spcAft>
                <a:spcPts val="333"/>
              </a:spcAft>
              <a:buClrTx/>
              <a:buSzTx/>
              <a:buFontTx/>
              <a:buNone/>
              <a:tabLst/>
              <a:defRPr/>
            </a:pPr>
            <a:r>
              <a:rPr lang="fr-FR" sz="1200" dirty="0">
                <a:latin typeface="Segoe UI "/>
                <a:hlinkClick r:id="rId3"/>
              </a:rPr>
              <a:t>AI vs. </a:t>
            </a:r>
            <a:r>
              <a:rPr lang="fr-FR" sz="1200" dirty="0" err="1">
                <a:latin typeface="Segoe UI "/>
                <a:hlinkClick r:id="rId3"/>
              </a:rPr>
              <a:t>humans</a:t>
            </a:r>
            <a:r>
              <a:rPr lang="fr-FR" sz="1200" dirty="0">
                <a:latin typeface="Segoe UI "/>
                <a:hlinkClick r:id="rId3"/>
              </a:rPr>
              <a:t>? </a:t>
            </a:r>
            <a:r>
              <a:rPr lang="fr-FR" sz="1200" dirty="0" err="1">
                <a:latin typeface="Segoe UI "/>
                <a:hlinkClick r:id="rId3"/>
              </a:rPr>
              <a:t>Microsoft's</a:t>
            </a:r>
            <a:r>
              <a:rPr lang="fr-FR" sz="1200" dirty="0">
                <a:latin typeface="Segoe UI "/>
                <a:hlinkClick r:id="rId3"/>
              </a:rPr>
              <a:t> Eric Horvitz </a:t>
            </a:r>
            <a:r>
              <a:rPr lang="fr-FR" sz="1200" dirty="0" err="1">
                <a:latin typeface="Segoe UI "/>
                <a:hlinkClick r:id="rId3"/>
              </a:rPr>
              <a:t>sees</a:t>
            </a:r>
            <a:r>
              <a:rPr lang="fr-FR" sz="1200" dirty="0">
                <a:latin typeface="Segoe UI "/>
                <a:hlinkClick r:id="rId3"/>
              </a:rPr>
              <a:t> </a:t>
            </a:r>
            <a:r>
              <a:rPr lang="fr-FR" sz="1200" dirty="0" err="1">
                <a:latin typeface="Segoe UI "/>
                <a:hlinkClick r:id="rId3"/>
              </a:rPr>
              <a:t>it</a:t>
            </a:r>
            <a:r>
              <a:rPr lang="fr-FR" sz="1200" dirty="0">
                <a:latin typeface="Segoe UI "/>
                <a:hlinkClick r:id="rId3"/>
              </a:rPr>
              <a:t> as AI plus </a:t>
            </a:r>
            <a:r>
              <a:rPr lang="fr-FR" sz="1200" dirty="0" err="1">
                <a:latin typeface="Segoe UI "/>
                <a:hlinkClick r:id="rId3"/>
              </a:rPr>
              <a:t>humans</a:t>
            </a:r>
            <a:r>
              <a:rPr lang="fr-FR" sz="1200" dirty="0">
                <a:latin typeface="Segoe UI "/>
                <a:hlinkClick r:id="rId3"/>
              </a:rPr>
              <a:t> (geekwire.com)</a:t>
            </a:r>
            <a:r>
              <a:rPr lang="fr-FR" sz="1200" dirty="0">
                <a:latin typeface="Segoe UI "/>
              </a:rPr>
              <a:t> https://www.geekwire.com/2020/ai-vs-humans-microsofts-eric-horvitz-sees-future-ai-human-partnership/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
                <a:hlinkClick r:id="rId4"/>
              </a:rPr>
              <a:t>Microsoft CEO Satya Nadella: Humans and A.I. can work together to solve society’s challenges. (slate.com)</a:t>
            </a:r>
            <a:r>
              <a:rPr lang="fr-FR" sz="1200" dirty="0">
                <a:latin typeface="Segoe UI "/>
              </a:rPr>
              <a:t> https://slate.com/technology/2016/06/microsoft-ceo-satya-nadella-humans-and-a-i-can-work-together-to-solve-societys-challenges.html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
                <a:hlinkClick r:id="rId5"/>
              </a:rPr>
              <a:t>Human rights statement | Microsoft CSR</a:t>
            </a:r>
            <a:r>
              <a:rPr lang="fr-FR" sz="1200" dirty="0">
                <a:latin typeface="Segoe UI "/>
              </a:rPr>
              <a:t> https://www.microsoft.com/en-US/corporate-responsibility/human-rights-statement?activetab=pivot_1%3aprimaryr5</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
                <a:hlinkClick r:id="rId6"/>
              </a:rPr>
              <a:t>What is Microsoft's Approach to AI? | Microsoft Source</a:t>
            </a:r>
            <a:r>
              <a:rPr lang="fr-FR" sz="1200" dirty="0">
                <a:latin typeface="Segoe UI "/>
              </a:rPr>
              <a:t> https://news.microsoft.com/source/features/ai/microsoft-approach-to-ai/</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16</a:t>
            </a:fld>
            <a:endParaRPr lang="en-US"/>
          </a:p>
        </p:txBody>
      </p:sp>
    </p:spTree>
    <p:extLst>
      <p:ext uri="{BB962C8B-B14F-4D97-AF65-F5344CB8AC3E}">
        <p14:creationId xmlns:p14="http://schemas.microsoft.com/office/powerpoint/2010/main" val="2148596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33237">
              <a:defRPr/>
            </a:pPr>
            <a:r>
              <a:rPr lang="en-US" sz="1200" b="0" i="0" dirty="0">
                <a:solidFill>
                  <a:srgbClr val="FFFFFF"/>
                </a:solidFill>
                <a:effectLst/>
                <a:highlight>
                  <a:srgbClr val="292929"/>
                </a:highlight>
                <a:latin typeface="Segoe UI "/>
              </a:rPr>
              <a:t>Our mission is to empower every person and every organization on the planet to achieve more, and this mission statement translates into our approach to AI. We are optimistic about the potential of AI and, in this era of AI, we remain committed to responsible AI, innovation, and a responsible future.</a:t>
            </a:r>
            <a:endParaRPr lang="fr-FR" sz="1200" dirty="0">
              <a:latin typeface="Segoe UI "/>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i="0" u="none" strike="noStrike" dirty="0">
              <a:solidFill>
                <a:srgbClr val="000000"/>
              </a:solidFill>
              <a:effectLst/>
              <a:latin typeface="Segoe UI "/>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u="none" strike="noStrike" dirty="0">
                <a:solidFill>
                  <a:srgbClr val="000000"/>
                </a:solidFill>
                <a:effectLst/>
                <a:latin typeface="Segoe UI "/>
              </a:rPr>
              <a:t>Links: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
                <a:hlinkClick r:id="rId3"/>
              </a:rPr>
              <a:t>What is Microsoft's Approach to AI? | Microsoft Source</a:t>
            </a:r>
            <a:r>
              <a:rPr lang="fr-FR" sz="1200" dirty="0">
                <a:latin typeface="Segoe UI "/>
              </a:rPr>
              <a:t> https://news.microsoft.com/source/features/ai/microsoft-approach-to-ai/</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17</a:t>
            </a:fld>
            <a:endParaRPr lang="en-US"/>
          </a:p>
        </p:txBody>
      </p:sp>
    </p:spTree>
    <p:extLst>
      <p:ext uri="{BB962C8B-B14F-4D97-AF65-F5344CB8AC3E}">
        <p14:creationId xmlns:p14="http://schemas.microsoft.com/office/powerpoint/2010/main" val="765140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What is responsible AI? It begins with the decision to intentionally design, build, and use AI in a way that honors a broad responsibility to people, organizations, and society. </a:t>
            </a:r>
            <a:endParaRPr lang="fr-FR" dirty="0">
              <a:latin typeface="Segoe UI "/>
            </a:endParaRP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Responsible AI (RAI) describes efforts to address technology from a sociotechnical perspective, recognizing the societal impact of technical systems.</a:t>
            </a: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Here at Microsoft, while we had already worked on understanding responsible AI, we quickly learned the seriousness of what it means to be "responsible" in a very public way when in 2016 we launched an experimental bot called Tay. Tay was supposed to be a friendly chatbot on social media that learned from its interactions to become more and more human. However, Tay went astray and was taken offline less than 24 hours after its launch. It had learned to say really horrible things and reuse them in other conversations.</a:t>
            </a:r>
            <a:endParaRPr lang="fr-FR" dirty="0">
              <a:latin typeface="Segoe UI "/>
            </a:endParaRP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This experience taught us that we needed to adopt a much more responsible approach to AI design and development.</a:t>
            </a:r>
            <a:endParaRPr lang="fr-FR" dirty="0">
              <a:latin typeface="Segoe UI "/>
            </a:endParaRP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This led to a company-wide commitment - at the CEO level - to responsible AI. </a:t>
            </a: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The information shared with you today is based on what we have learned and put into practice since 2016. Seven years of policy, research, enlightened leadership, and years of testing and iteration with our product teams have refined the practice we have put in place;</a:t>
            </a:r>
            <a:endParaRPr lang="en-US" dirty="0">
              <a:latin typeface="Segoe UI "/>
            </a:endParaRPr>
          </a:p>
          <a:p>
            <a:endParaRPr lang="en-US" dirty="0">
              <a:latin typeface="Segoe UI "/>
            </a:endParaRPr>
          </a:p>
          <a:p>
            <a:r>
              <a:rPr lang="en-US" dirty="0">
                <a:latin typeface="Segoe UI "/>
              </a:rPr>
              <a:t>Links :</a:t>
            </a:r>
          </a:p>
          <a:p>
            <a:r>
              <a:rPr lang="en-US" dirty="0">
                <a:latin typeface="Segoe UI "/>
                <a:hlinkClick r:id="rId3"/>
              </a:rPr>
              <a:t>Learning from Tay’s introduction - The Official Microsoft Blog</a:t>
            </a:r>
            <a:r>
              <a:rPr lang="en-US" dirty="0">
                <a:latin typeface="Segoe UI "/>
              </a:rPr>
              <a:t>: https://blogs.microsoft.com/blog/2016/03/25/learning-tays-introduction/</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18</a:t>
            </a:fld>
            <a:endParaRPr lang="en-US"/>
          </a:p>
        </p:txBody>
      </p:sp>
    </p:spTree>
    <p:extLst>
      <p:ext uri="{BB962C8B-B14F-4D97-AF65-F5344CB8AC3E}">
        <p14:creationId xmlns:p14="http://schemas.microsoft.com/office/powerpoint/2010/main" val="564363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latin typeface="Segoe UI "/>
              </a:rPr>
              <a:t>Links :</a:t>
            </a:r>
          </a:p>
          <a:p>
            <a:r>
              <a:rPr lang="en-US" dirty="0">
                <a:latin typeface="Segoe UI "/>
                <a:hlinkClick r:id="rId3"/>
              </a:rPr>
              <a:t>Responsible bots: 10 guidelines for developers of conversational AI - Microsoft Research</a:t>
            </a:r>
            <a:r>
              <a:rPr lang="en-US" dirty="0">
                <a:latin typeface="Segoe UI "/>
              </a:rPr>
              <a:t>: https://www.microsoft.com/en-us/research/publication/responsible-bots/</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19</a:t>
            </a:fld>
            <a:endParaRPr lang="en-US"/>
          </a:p>
        </p:txBody>
      </p:sp>
    </p:spTree>
    <p:extLst>
      <p:ext uri="{BB962C8B-B14F-4D97-AF65-F5344CB8AC3E}">
        <p14:creationId xmlns:p14="http://schemas.microsoft.com/office/powerpoint/2010/main" val="3709938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7116A-98D9-C2BA-041E-AD15E161A7DD}"/>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5C85E15-82C7-4650-7413-E99F11F8139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2D9D9D7-41D8-918D-0CA3-2F214D09709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Segoe UI" panose="020B0502040204020203" pitchFamily="34" charset="0"/>
                <a:cs typeface="Segoe UI" panose="020B0502040204020203" pitchFamily="34" charset="0"/>
              </a:rPr>
              <a:t>This is not new for Microsoft. AI innovation, and innovation in responsible AI, is something that we have been doing for many, many years now </a:t>
            </a:r>
            <a:r>
              <a:rPr lang="en-US" sz="1200" kern="1200" dirty="0">
                <a:solidFill>
                  <a:schemeClr val="tx1"/>
                </a:solidFill>
                <a:effectLst/>
                <a:latin typeface="Segoe UI" panose="020B0502040204020203" pitchFamily="34" charset="0"/>
                <a:ea typeface="+mn-ea"/>
                <a:cs typeface="Segoe UI" panose="020B0502040204020203" pitchFamily="34" charset="0"/>
              </a:rPr>
              <a:t>across the company to ensure that our AI systems, associated models are responsible from the outset. Our goal is to develop and deploy AI systems that will have a beneficial impact, and that are safe, secure and trustworthy by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Segoe UI" panose="020B0502040204020203" pitchFamily="34" charset="0"/>
              </a:rPr>
              <a:t>Satya Nadella's "Partnership of the future" article in Slate magazine marked the start of this journey after the painful Tay experience. In it, Satya Nadella argues for a human-centered approach, with AI helping humans, not the other way around. Taking Asimov's Laws as a starting point, he began to paint the principles that will become our fundamental principles of responsible AI.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Segoe UI" panose="020B0502040204020203" pitchFamily="34" charset="0"/>
              </a:rPr>
              <a:t>As you can see, i</a:t>
            </a:r>
            <a:r>
              <a:rPr lang="en-US" sz="1200" dirty="0">
                <a:effectLst/>
                <a:latin typeface="Segoe UI" panose="020B0502040204020203" pitchFamily="34" charset="0"/>
                <a:ea typeface="Segoe UI" panose="020B0502040204020203" pitchFamily="34" charset="0"/>
                <a:cs typeface="Segoe UI" panose="020B0502040204020203" pitchFamily="34" charset="0"/>
              </a:rPr>
              <a:t>t has been a journey going from early ideas and research to where we are today</a:t>
            </a:r>
            <a:r>
              <a:rPr lang="en-US" sz="1200" kern="1200" dirty="0">
                <a:solidFill>
                  <a:schemeClr val="tx1"/>
                </a:solidFill>
                <a:effectLst/>
                <a:latin typeface="Segoe UI" panose="020B0502040204020203" pitchFamily="34" charset="0"/>
                <a:ea typeface="+mn-ea"/>
                <a:cs typeface="Segoe UI" panose="020B0502040204020203" pitchFamily="34" charset="0"/>
              </a:rPr>
              <a:t>, </a:t>
            </a:r>
            <a:r>
              <a:rPr lang="en-US" sz="1200" dirty="0">
                <a:effectLst/>
                <a:latin typeface="Segoe UI" panose="020B0502040204020203" pitchFamily="34" charset="0"/>
                <a:ea typeface="Segoe UI" panose="020B0502040204020203" pitchFamily="34" charset="0"/>
                <a:cs typeface="Segoe UI" panose="020B0502040204020203" pitchFamily="34" charset="0"/>
              </a:rPr>
              <a:t>which is a point where we are operationalizing responsible AI at scale</a:t>
            </a:r>
            <a:r>
              <a:rPr lang="en-US" sz="1200" kern="1200" dirty="0">
                <a:solidFill>
                  <a:schemeClr val="tx1"/>
                </a:solidFill>
                <a:effectLst/>
                <a:latin typeface="Segoe UI" panose="020B0502040204020203" pitchFamily="34" charset="0"/>
                <a:ea typeface="+mn-ea"/>
                <a:cs typeface="Segoe UI" panose="020B0502040204020203" pitchFamily="34" charset="0"/>
              </a:rPr>
              <a:t>. While we're proud of the milestones we've been able to achieve, we expect to achieve many more in the future, as we learn from each other on our Responsible AI journey.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Segoe UI" panose="020B0502040204020203" pitchFamily="34" charset="0"/>
                <a:cs typeface="Segoe UI" panose="020B0502040204020203" pitchFamily="34" charset="0"/>
              </a:rPr>
              <a:t>In the past year, you’ve probably seen more and more announcements from Microsoft, from launching new applications and responsible AI tools to making new external commitments about how we're going to implement responsible AI, and also launching new organizations to further AI safety in the world. </a:t>
            </a:r>
            <a:r>
              <a:rPr lang="en-US" sz="1200" kern="1200" dirty="0">
                <a:solidFill>
                  <a:schemeClr val="tx1"/>
                </a:solidFill>
                <a:effectLst/>
                <a:latin typeface="Segoe UI" panose="020B0502040204020203" pitchFamily="34" charset="0"/>
                <a:ea typeface="+mn-ea"/>
                <a:cs typeface="Segoe UI" panose="020B0502040204020203" pitchFamily="34" charset="0"/>
              </a:rPr>
              <a:t>Some of these are listed here.</a:t>
            </a:r>
            <a:endParaRPr lang="en-US" sz="1200" dirty="0">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Segoe UI" panose="020B0502040204020203" pitchFamily="34" charset="0"/>
                <a:cs typeface="Segoe UI" panose="020B0502040204020203" pitchFamily="34" charset="0"/>
              </a:rPr>
              <a:t>So, </a:t>
            </a:r>
            <a:r>
              <a:rPr lang="en-US" sz="1200" kern="1200" dirty="0">
                <a:solidFill>
                  <a:schemeClr val="tx1"/>
                </a:solidFill>
                <a:effectLst/>
                <a:latin typeface="Segoe UI" panose="020B0502040204020203" pitchFamily="34" charset="0"/>
                <a:ea typeface="+mn-ea"/>
                <a:cs typeface="Segoe UI" panose="020B0502040204020203" pitchFamily="34" charset="0"/>
              </a:rPr>
              <a:t>I think it's an incredibly exciting time in the field of responsibility and risk and quality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panose="020B0502040204020203" pitchFamily="34" charset="0"/>
                <a:ea typeface="+mn-ea"/>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Segoe UI" panose="020B0502040204020203" pitchFamily="34" charset="0"/>
                <a:ea typeface="+mn-ea"/>
                <a:cs typeface="Segoe UI" panose="020B0502040204020203" pitchFamily="34" charset="0"/>
              </a:rPr>
              <a:t>Here are some examples of these stages and milestones:</a:t>
            </a:r>
          </a:p>
          <a:p>
            <a:pPr marL="171450" lvl="0" indent="-171450">
              <a:buFont typeface="Arial" panose="020B0604020202020204" pitchFamily="34" charset="0"/>
              <a:buChar char="•"/>
            </a:pPr>
            <a:r>
              <a:rPr lang="en-US" sz="1200" dirty="0">
                <a:effectLst/>
                <a:latin typeface="Segoe UI" panose="020B0502040204020203" pitchFamily="34" charset="0"/>
                <a:cs typeface="Segoe UI" panose="020B0502040204020203" pitchFamily="34" charset="0"/>
              </a:rPr>
              <a:t>The building blocks of Microsoft's responsible AI program </a:t>
            </a:r>
            <a:r>
              <a:rPr lang="en-US" sz="1200" dirty="0">
                <a:effectLst/>
                <a:latin typeface="Segoe UI" panose="020B0502040204020203" pitchFamily="34" charset="0"/>
                <a:cs typeface="Segoe UI" panose="020B0502040204020203" pitchFamily="34" charset="0"/>
                <a:hlinkClick r:id="rId3"/>
              </a:rPr>
              <a:t>https://aka.ms/RAIbuildblockblog</a:t>
            </a:r>
            <a:r>
              <a:rPr lang="en-US" sz="1200" dirty="0">
                <a:effectLst/>
                <a:latin typeface="Segoe UI" panose="020B0502040204020203" pitchFamily="34" charset="0"/>
                <a:cs typeface="Segoe UI" panose="020B0502040204020203" pitchFamily="34" charset="0"/>
              </a:rPr>
              <a:t> </a:t>
            </a:r>
          </a:p>
          <a:p>
            <a:pPr marL="171450" lvl="0" indent="-171450">
              <a:buFont typeface="Arial" panose="020B0604020202020204" pitchFamily="34" charset="0"/>
              <a:buChar char="•"/>
            </a:pPr>
            <a:r>
              <a:rPr lang="en-US" sz="1200" dirty="0">
                <a:effectLst/>
                <a:latin typeface="Segoe UI" panose="020B0502040204020203" pitchFamily="34" charset="0"/>
                <a:cs typeface="Segoe UI" panose="020B0502040204020203" pitchFamily="34" charset="0"/>
              </a:rPr>
              <a:t>Microsoft’s framework for building AI systems responsibly </a:t>
            </a:r>
            <a:r>
              <a:rPr lang="en-US" sz="1200" dirty="0">
                <a:effectLst/>
                <a:latin typeface="Segoe UI" panose="020B0502040204020203" pitchFamily="34" charset="0"/>
                <a:cs typeface="Segoe UI" panose="020B0502040204020203" pitchFamily="34" charset="0"/>
                <a:hlinkClick r:id="rId4"/>
              </a:rPr>
              <a:t>https://aka.ms/RAIFrameworkblog</a:t>
            </a:r>
            <a:r>
              <a:rPr lang="en-US" sz="1200" dirty="0">
                <a:effectLst/>
                <a:latin typeface="Segoe UI" panose="020B0502040204020203" pitchFamily="34" charset="0"/>
                <a:cs typeface="Segoe UI" panose="020B0502040204020203" pitchFamily="34" charset="0"/>
              </a:rPr>
              <a:t> </a:t>
            </a:r>
          </a:p>
          <a:p>
            <a:endParaRPr lang="en-US" dirty="0"/>
          </a:p>
        </p:txBody>
      </p:sp>
      <p:sp>
        <p:nvSpPr>
          <p:cNvPr id="4" name="Espace réservé du numéro de diapositive 3">
            <a:extLst>
              <a:ext uri="{FF2B5EF4-FFF2-40B4-BE49-F238E27FC236}">
                <a16:creationId xmlns:a16="http://schemas.microsoft.com/office/drawing/2014/main" id="{32A885D4-8CBD-0A21-CA4B-0DAB8554BCA2}"/>
              </a:ext>
            </a:extLst>
          </p:cNvPr>
          <p:cNvSpPr>
            <a:spLocks noGrp="1"/>
          </p:cNvSpPr>
          <p:nvPr>
            <p:ph type="sldNum" sz="quarter" idx="5"/>
          </p:nvPr>
        </p:nvSpPr>
        <p:spPr/>
        <p:txBody>
          <a:bodyPr/>
          <a:lstStyle/>
          <a:p>
            <a:fld id="{2B084B97-E326-4FE0-A414-4A4C8B7798F2}" type="slidenum">
              <a:rPr lang="en-US" smtClean="0"/>
              <a:t>20</a:t>
            </a:fld>
            <a:endParaRPr lang="en-US"/>
          </a:p>
        </p:txBody>
      </p:sp>
    </p:spTree>
    <p:extLst>
      <p:ext uri="{BB962C8B-B14F-4D97-AF65-F5344CB8AC3E}">
        <p14:creationId xmlns:p14="http://schemas.microsoft.com/office/powerpoint/2010/main" val="31194748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latin typeface="Segoe UI "/>
              </a:rPr>
              <a:t>6 principles: fairness, reliability and safety, privacy and security, inclusiveness, transparency, accountability</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21</a:t>
            </a:fld>
            <a:endParaRPr lang="en-US"/>
          </a:p>
        </p:txBody>
      </p:sp>
    </p:spTree>
    <p:extLst>
      <p:ext uri="{BB962C8B-B14F-4D97-AF65-F5344CB8AC3E}">
        <p14:creationId xmlns:p14="http://schemas.microsoft.com/office/powerpoint/2010/main" val="371190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rPr>
              <a:t>AI is here today, all around us, making our lives more convenient, more productive, and even more entertaining. It is making its way into some of the most important systems that affect us as individuals throughout our lives, whether it be healthcare, finance, education, or employment.</a:t>
            </a:r>
          </a:p>
          <a:p>
            <a:pPr algn="l">
              <a:buFont typeface="Arial" panose="020B0604020202020204" pitchFamily="34" charset="0"/>
              <a:buNone/>
            </a:pPr>
            <a:endParaRPr lang="en-US" b="0" i="0" dirty="0">
              <a:solidFill>
                <a:srgbClr val="FFFFFF"/>
              </a:solidFill>
              <a:effectLst/>
              <a:highlight>
                <a:srgbClr val="292929"/>
              </a:highlight>
              <a:latin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rPr>
              <a:t>Organizations have recognized that AI is about to transform businesses and society. The advances in AI and the acceleration of its adoption are met with evolving societal expectations and increasing regulation in response to this evolution.</a:t>
            </a:r>
          </a:p>
          <a:p>
            <a:pPr algn="l"/>
            <a:endParaRPr lang="en-US" b="0" i="0" dirty="0">
              <a:solidFill>
                <a:srgbClr val="FFFFFF"/>
              </a:solidFill>
              <a:effectLst/>
              <a:highlight>
                <a:srgbClr val="292929"/>
              </a:highlight>
              <a:latin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rPr>
              <a:t>AI is complex, not just in defining it because it is not a single thing, but a constellation of technologies that can be used for very diverse purposes, with very different consequences.</a:t>
            </a:r>
          </a:p>
          <a:p>
            <a:pPr algn="l"/>
            <a:endParaRPr lang="en-US" b="0" i="0" dirty="0">
              <a:solidFill>
                <a:srgbClr val="FFFFFF"/>
              </a:solidFill>
              <a:effectLst/>
              <a:highlight>
                <a:srgbClr val="292929"/>
              </a:highlight>
              <a:latin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rPr>
              <a:t>AI presents unique challenges that we must address, and to take steps towards a better future, we must define new rules, standards, and practices.</a:t>
            </a:r>
          </a:p>
          <a:p>
            <a:pPr algn="l"/>
            <a:endParaRPr lang="en-US" b="0" i="0" dirty="0">
              <a:solidFill>
                <a:srgbClr val="FFFFFF"/>
              </a:solidFill>
              <a:effectLst/>
              <a:highlight>
                <a:srgbClr val="292929"/>
              </a:highlight>
              <a:latin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rPr>
              <a:t>Let's take a closer look at each of these aspects in the upcoming slides...</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a:t>
            </a:fld>
            <a:endParaRPr lang="en-US" dirty="0"/>
          </a:p>
        </p:txBody>
      </p:sp>
    </p:spTree>
    <p:extLst>
      <p:ext uri="{BB962C8B-B14F-4D97-AF65-F5344CB8AC3E}">
        <p14:creationId xmlns:p14="http://schemas.microsoft.com/office/powerpoint/2010/main" val="3216887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lnSpc>
                <a:spcPct val="107000"/>
              </a:lnSpc>
              <a:spcBef>
                <a:spcPts val="1200"/>
              </a:spcBef>
              <a:spcAft>
                <a:spcPts val="1680"/>
              </a:spcAft>
            </a:pPr>
            <a:r>
              <a:rPr lang="en-US" sz="1200" dirty="0">
                <a:solidFill>
                  <a:srgbClr val="242424"/>
                </a:solidFill>
                <a:effectLst/>
                <a:latin typeface="Segoe UI" panose="020B0502040204020203" pitchFamily="34" charset="0"/>
                <a:ea typeface="Times New Roman" panose="02020603050405020304" pitchFamily="18" charset="0"/>
                <a:cs typeface="Segoe UI" panose="020B0502040204020203" pitchFamily="34" charset="0"/>
              </a:rPr>
              <a:t>At Microsoft, we are committed to creating responsible AI by design.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We began our AI governance work by adopting a set of fundamental principles in January 2018: fairness, reliability and safety, privacy and security, inclusiveness, transparency, and accountability. </a:t>
            </a:r>
            <a:endParaRPr lang="en-US" sz="1200" dirty="0">
              <a:solidFill>
                <a:srgbClr val="24242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a:lnSpc>
                <a:spcPct val="107000"/>
              </a:lnSpc>
              <a:spcBef>
                <a:spcPts val="1200"/>
              </a:spcBef>
              <a:spcAft>
                <a:spcPts val="1680"/>
              </a:spcAft>
            </a:pPr>
            <a:endParaRPr lang="en-US" sz="1200" dirty="0">
              <a:solidFill>
                <a:srgbClr val="242424"/>
              </a:solidFill>
              <a:effectLst/>
              <a:latin typeface="Segoe UI" panose="020B0502040204020203" pitchFamily="34" charset="0"/>
              <a:ea typeface="Calibri" panose="020F0502020204030204" pitchFamily="34" charset="0"/>
              <a:cs typeface="Segoe UI" panose="020B0502040204020203" pitchFamily="34" charset="0"/>
            </a:endParaRPr>
          </a:p>
          <a:p>
            <a:pPr marL="0" marR="0">
              <a:lnSpc>
                <a:spcPct val="107000"/>
              </a:lnSpc>
              <a:spcBef>
                <a:spcPts val="1200"/>
              </a:spcBef>
              <a:spcAft>
                <a:spcPts val="1680"/>
              </a:spcAft>
            </a:pPr>
            <a:r>
              <a:rPr lang="en-US" sz="1200" dirty="0">
                <a:solidFill>
                  <a:srgbClr val="242424"/>
                </a:solidFill>
                <a:effectLst/>
                <a:latin typeface="Segoe UI" panose="020B0502040204020203" pitchFamily="34" charset="0"/>
                <a:ea typeface="Calibri" panose="020F0502020204030204" pitchFamily="34" charset="0"/>
                <a:cs typeface="Segoe UI" panose="020B0502040204020203" pitchFamily="34" charset="0"/>
              </a:rPr>
              <a:t>These six principles are central to our thinking around responsible AI, </a:t>
            </a:r>
          </a:p>
          <a:p>
            <a:pPr marL="0" marR="0">
              <a:lnSpc>
                <a:spcPct val="107000"/>
              </a:lnSpc>
              <a:spcBef>
                <a:spcPts val="1200"/>
              </a:spcBef>
              <a:spcAft>
                <a:spcPts val="1680"/>
              </a:spcAft>
            </a:pPr>
            <a:endParaRPr lang="en-US" sz="1200" dirty="0">
              <a:solidFill>
                <a:srgbClr val="242424"/>
              </a:solidFill>
              <a:effectLst/>
              <a:latin typeface="Segoe UI" panose="020B0502040204020203" pitchFamily="34" charset="0"/>
              <a:ea typeface="Calibri" panose="020F0502020204030204" pitchFamily="34" charset="0"/>
              <a:cs typeface="Segoe UI" panose="020B0502040204020203" pitchFamily="34" charset="0"/>
            </a:endParaRP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Fairness</a:t>
            </a:r>
            <a:r>
              <a:rPr lang="en-US" sz="1200" kern="100" dirty="0">
                <a:effectLst/>
                <a:latin typeface="Segoe UI" panose="020B0502040204020203" pitchFamily="34" charset="0"/>
                <a:ea typeface="Aptos" panose="020B0004020202020204" pitchFamily="34" charset="0"/>
                <a:cs typeface="Segoe UI" panose="020B0502040204020203" pitchFamily="34" charset="0"/>
              </a:rPr>
              <a:t> speaks to how AI allocates opportunities, resources, or information in ways that are fair to the humans who use it.</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Reliability &amp; Safety </a:t>
            </a:r>
            <a:r>
              <a:rPr lang="en-US" sz="1200" b="0" kern="100" dirty="0">
                <a:effectLst/>
                <a:latin typeface="Segoe UI" panose="020B0502040204020203" pitchFamily="34" charset="0"/>
                <a:ea typeface="Aptos" panose="020B0004020202020204" pitchFamily="34" charset="0"/>
                <a:cs typeface="Segoe UI" panose="020B0502040204020203" pitchFamily="34" charset="0"/>
              </a:rPr>
              <a:t>and</a:t>
            </a:r>
            <a:r>
              <a:rPr lang="en-US" sz="1200" b="1" kern="100" dirty="0">
                <a:effectLst/>
                <a:latin typeface="Segoe UI" panose="020B0502040204020203" pitchFamily="34" charset="0"/>
                <a:ea typeface="Aptos" panose="020B0004020202020204" pitchFamily="34" charset="0"/>
                <a:cs typeface="Segoe UI" panose="020B0502040204020203" pitchFamily="34" charset="0"/>
              </a:rPr>
              <a:t> Privacy &amp; Security </a:t>
            </a:r>
            <a:r>
              <a:rPr lang="en-US" sz="1200" kern="100" dirty="0">
                <a:effectLst/>
                <a:latin typeface="Segoe UI" panose="020B0502040204020203" pitchFamily="34" charset="0"/>
                <a:ea typeface="Aptos" panose="020B0004020202020204" pitchFamily="34" charset="0"/>
                <a:cs typeface="Segoe UI" panose="020B0502040204020203" pitchFamily="34" charset="0"/>
              </a:rPr>
              <a:t>ensure we’re considering how the system functions well for people across different use conditions and contexts, including ones it was not originally intended for, and how we safeguard information.</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Inclusiveness</a:t>
            </a:r>
            <a:r>
              <a:rPr lang="en-US" sz="1200" kern="100" dirty="0">
                <a:effectLst/>
                <a:latin typeface="Segoe UI" panose="020B0502040204020203" pitchFamily="34" charset="0"/>
                <a:ea typeface="Aptos" panose="020B0004020202020204" pitchFamily="34" charset="0"/>
                <a:cs typeface="Segoe UI" panose="020B0502040204020203" pitchFamily="34" charset="0"/>
              </a:rPr>
              <a:t> looks at how the system should be designed to be inclusive of people of all abilities.</a:t>
            </a:r>
          </a:p>
          <a:p>
            <a:pPr marL="171450" marR="0" indent="-171450">
              <a:lnSpc>
                <a:spcPct val="115000"/>
              </a:lnSpc>
              <a:spcBef>
                <a:spcPts val="0"/>
              </a:spcBef>
              <a:spcAft>
                <a:spcPts val="0"/>
              </a:spcAft>
              <a:buFont typeface="Arial" panose="020B0604020202020204" pitchFamily="34" charset="0"/>
              <a:buChar char="•"/>
            </a:pPr>
            <a:r>
              <a:rPr lang="en-US" sz="1200" kern="100" dirty="0">
                <a:effectLst/>
                <a:latin typeface="Segoe UI" panose="020B0502040204020203" pitchFamily="34" charset="0"/>
                <a:ea typeface="Aptos" panose="020B0004020202020204" pitchFamily="34" charset="0"/>
                <a:cs typeface="Segoe UI" panose="020B0502040204020203" pitchFamily="34" charset="0"/>
              </a:rPr>
              <a:t>Lastly, </a:t>
            </a:r>
            <a:r>
              <a:rPr lang="en-US" sz="1200" b="1" kern="100" dirty="0">
                <a:effectLst/>
                <a:latin typeface="Segoe UI" panose="020B0502040204020203" pitchFamily="34" charset="0"/>
                <a:ea typeface="Aptos" panose="020B0004020202020204" pitchFamily="34" charset="0"/>
                <a:cs typeface="Segoe UI" panose="020B0502040204020203" pitchFamily="34" charset="0"/>
              </a:rPr>
              <a:t>Transparency </a:t>
            </a:r>
            <a:r>
              <a:rPr lang="en-US" sz="1200" b="0" kern="100" dirty="0">
                <a:effectLst/>
                <a:latin typeface="Segoe UI" panose="020B0502040204020203" pitchFamily="34" charset="0"/>
                <a:ea typeface="Aptos" panose="020B0004020202020204" pitchFamily="34" charset="0"/>
                <a:cs typeface="Segoe UI" panose="020B0502040204020203" pitchFamily="34" charset="0"/>
              </a:rPr>
              <a:t>and</a:t>
            </a:r>
            <a:r>
              <a:rPr lang="en-US" sz="1200" b="1" kern="100" dirty="0">
                <a:effectLst/>
                <a:latin typeface="Segoe UI" panose="020B0502040204020203" pitchFamily="34" charset="0"/>
                <a:ea typeface="Aptos" panose="020B0004020202020204" pitchFamily="34" charset="0"/>
                <a:cs typeface="Segoe UI" panose="020B0502040204020203" pitchFamily="34" charset="0"/>
              </a:rPr>
              <a:t> Accountability </a:t>
            </a:r>
            <a:r>
              <a:rPr lang="en-US" sz="1200" kern="100" dirty="0">
                <a:effectLst/>
                <a:latin typeface="Segoe UI" panose="020B0502040204020203" pitchFamily="34" charset="0"/>
                <a:ea typeface="Aptos" panose="020B0004020202020204" pitchFamily="34" charset="0"/>
                <a:cs typeface="Segoe UI" panose="020B0502040204020203" pitchFamily="34" charset="0"/>
              </a:rPr>
              <a:t>account for how people could misunderstand, misuse, or incorrectly estimate the capabilities of the system, while creating the necessary oversight so that humans can be accountable and in control with these systems.</a:t>
            </a:r>
          </a:p>
          <a:p>
            <a:pPr marL="171450" marR="0" indent="-171450">
              <a:lnSpc>
                <a:spcPct val="115000"/>
              </a:lnSpc>
              <a:spcBef>
                <a:spcPts val="0"/>
              </a:spcBef>
              <a:spcAft>
                <a:spcPts val="0"/>
              </a:spcAft>
              <a:buFont typeface="Arial" panose="020B0604020202020204" pitchFamily="34" charset="0"/>
              <a:buChar char="•"/>
            </a:pPr>
            <a:endParaRPr lang="en-US" sz="1200" kern="100" dirty="0">
              <a:effectLst/>
              <a:latin typeface="Segoe UI" panose="020B0502040204020203" pitchFamily="34" charset="0"/>
              <a:cs typeface="Segoe UI" panose="020B0502040204020203" pitchFamily="34" charset="0"/>
            </a:endParaRPr>
          </a:p>
          <a:p>
            <a:pPr marL="0" marR="0" indent="0">
              <a:lnSpc>
                <a:spcPct val="115000"/>
              </a:lnSpc>
              <a:spcBef>
                <a:spcPts val="0"/>
              </a:spcBef>
              <a:spcAft>
                <a:spcPts val="0"/>
              </a:spcAft>
              <a:buFont typeface="Arial" panose="020B0604020202020204" pitchFamily="34" charset="0"/>
              <a:buNone/>
            </a:pPr>
            <a:r>
              <a:rPr lang="en-US" sz="1200" dirty="0">
                <a:latin typeface="Segoe UI" panose="020B0502040204020203" pitchFamily="34" charset="0"/>
                <a:cs typeface="Segoe UI" panose="020B0502040204020203" pitchFamily="34" charset="0"/>
              </a:rPr>
              <a:t>These 6 principles that have not changed since Microsoft first adopted them in 2018 – they continue to be durable, even as AI technologies evolve. </a:t>
            </a:r>
            <a:r>
              <a:rPr lang="en-US" sz="1200" dirty="0">
                <a:solidFill>
                  <a:srgbClr val="242424"/>
                </a:solidFill>
                <a:effectLst/>
                <a:latin typeface="Segoe UI" panose="020B0502040204020203" pitchFamily="34" charset="0"/>
                <a:ea typeface="Calibri" panose="020F0502020204030204" pitchFamily="34" charset="0"/>
                <a:cs typeface="Segoe UI" panose="020B0502040204020203" pitchFamily="34" charset="0"/>
              </a:rPr>
              <a:t>For example, fairness and inclusiveness continue to be just as important considerations for generative AI as they were for traditional AI and ML activities, however some of the interventions to identify and address fairness and inclusiveness risks or issues have different approaches are different for GenAI and traditional AI/ML.</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As of speaking, at the last count, nearly 200 sets of principles have been adopted by organizations, governments, NGOs, and other actors, and the themes addressed by these principles are highly convergent.</a:t>
            </a:r>
            <a:endParaRPr lang="fr-FR" sz="1200" dirty="0">
              <a:solidFill>
                <a:srgbClr val="242424"/>
              </a:solidFill>
              <a:effectLst/>
              <a:latin typeface="Segoe UI" panose="020B0502040204020203" pitchFamily="34" charset="0"/>
              <a:ea typeface="Times New Roman" panose="02020603050405020304" pitchFamily="18"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algn="l"/>
            <a:r>
              <a:rPr lang="en-US" sz="1200" b="0" i="0" dirty="0">
                <a:solidFill>
                  <a:srgbClr val="242424"/>
                </a:solidFill>
                <a:effectLst/>
                <a:latin typeface="Segoe UI" panose="020B0502040204020203" pitchFamily="34" charset="0"/>
                <a:cs typeface="Segoe UI" panose="020B0502040204020203" pitchFamily="34" charset="0"/>
              </a:rPr>
              <a:t>Links: </a:t>
            </a:r>
          </a:p>
          <a:p>
            <a:pPr algn="l"/>
            <a:r>
              <a:rPr lang="en-US" sz="1200" dirty="0">
                <a:latin typeface="Segoe UI" panose="020B0502040204020203" pitchFamily="34" charset="0"/>
                <a:cs typeface="Segoe UI" panose="020B0502040204020203" pitchFamily="34" charset="0"/>
                <a:hlinkClick r:id="rId3"/>
              </a:rPr>
              <a:t>Meeting the AI moment: advancing the future through responsible AI - Microsoft On the Issues</a:t>
            </a:r>
            <a:r>
              <a:rPr lang="en-US" sz="1200" b="0" i="0" dirty="0">
                <a:solidFill>
                  <a:srgbClr val="242424"/>
                </a:solidFill>
                <a:effectLst/>
                <a:latin typeface="Segoe UI" panose="020B0502040204020203" pitchFamily="34" charset="0"/>
                <a:cs typeface="Segoe UI" panose="020B0502040204020203" pitchFamily="34" charset="0"/>
              </a:rPr>
              <a:t> https://blogs.microsoft.com/on-the-issues/2023/02/02/responsible-ai-chatgpt-artificial-intelligence/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panose="020B0502040204020203" pitchFamily="34" charset="0"/>
                <a:cs typeface="Segoe UI" panose="020B0502040204020203" pitchFamily="34" charset="0"/>
                <a:hlinkClick r:id="rId4"/>
              </a:rPr>
              <a:t>Microsoft's framework for building AI systems responsibly - Microsoft On the Issues</a:t>
            </a:r>
            <a:r>
              <a:rPr lang="en-US" sz="1200" dirty="0">
                <a:latin typeface="Segoe UI" panose="020B0502040204020203" pitchFamily="34" charset="0"/>
                <a:cs typeface="Segoe UI" panose="020B0502040204020203" pitchFamily="34" charset="0"/>
              </a:rPr>
              <a:t> https://blogs.microsoft.com/on-the-issues/2022/06/21/microsofts-framework-for-building-ai-systems-responsibly/</a:t>
            </a:r>
          </a:p>
          <a:p>
            <a:endParaRPr lang="en-US"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Additional notes:</a:t>
            </a:r>
          </a:p>
          <a:p>
            <a:endParaRPr lang="en-US"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 first principle is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Fairness.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For AI, this means that AI systems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must treat everyone fairly and avoid affecting different groups of people in the same situation differently</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For example, when AI systems provide advice on medical treatment, a loan application, or a job, they should make the same recommendations to anyone with similar symptoms, financial situations, or professional qualifications.</a:t>
            </a:r>
          </a:p>
          <a:p>
            <a:pPr marL="0" marR="0">
              <a:lnSpc>
                <a:spcPct val="107000"/>
              </a:lnSpc>
              <a:spcBef>
                <a:spcPts val="1200"/>
              </a:spcBef>
              <a:spcAft>
                <a:spcPts val="1680"/>
              </a:spcAft>
            </a:pPr>
            <a:endParaRPr lang="fr-FR" sz="1200"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 second principle is</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 Reliability &amp; Safety.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establish trust, it is also important that AI systems operate reliably, safely, and consistently under normal circumstances and unexpected conditions. The way they behave and the variety of conditions they can handle reliably and safely largely reflect the range of situations and circumstances that developers anticipate during design and testing. For years, we have been designing software engineering systems to be reliable and safe. We must understand that engineering probabilistic systems is different. AI systems, by their very nature, involve errors.</a:t>
            </a:r>
            <a:br>
              <a:rPr lang="fr-FR" sz="1200" dirty="0">
                <a:latin typeface="Segoe UI" panose="020B0502040204020203" pitchFamily="34" charset="0"/>
                <a:cs typeface="Segoe UI" panose="020B0502040204020203" pitchFamily="34" charset="0"/>
              </a:rPr>
            </a:br>
            <a:endParaRPr lang="fr-FR" sz="1200"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It is also crucial to develop AI systems capable of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protecting private information and resisting attacks</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As AI becomes more prevalent, privacy protection and the security of important personal and professional information are becoming increasingly critical and complex.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Privacy &amp; Security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issues require special attention for AI because access to data is essential for AI systems to make accurate and informed predictions and decisions about people. As an industry, we have made significant advances in privacy and security, significantly fueled by regulations such as the GDPR. Yet, with AI systems, we must recognize the tension between the need for more personal data to make the systems more personal and effective - and privacy. Just as with the advent of connected computers with the internet, we are also witnessing a huge increase in the number of AI-related security issues. At the same time, we have seen AI used to improve security. For example, most modern antivirus scanners are driven by AI heuristics today. We must ensure that our data science processes harmoniously marry the latest privacy and security practices.</a:t>
            </a: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For the billion people with disabilities around the world, AI technologies can be game-changing.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AI can enhance access to education, public services, employment, information, and a wide range of other opportunities. Inclusive design practices can help system developers understand and eliminate potential barriers in a product's environment that could inadvertently exclude people. By addressing these barriers, we create opportunities to innovate and design better experiences that benefit everyone. AI has the potential to make computing systems more accessible to those who cannot access computers today. AI must be developed and deployed in a way that benefits and is accessible to everyone. Microsoft's vision is to democratize technology, and this applies to AI. </a:t>
            </a:r>
            <a:b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b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See additional work from Microsoft to promote inclusion: </a:t>
            </a:r>
            <a:r>
              <a:rPr lang="en-US" sz="1200" u="sng" kern="1200" dirty="0">
                <a:solidFill>
                  <a:schemeClr val="tx1"/>
                </a:solidFill>
                <a:effectLst/>
                <a:latin typeface="Segoe UI" panose="020B0502040204020203" pitchFamily="34" charset="0"/>
                <a:ea typeface="+mn-ea"/>
                <a:cs typeface="Segoe UI" panose="020B0502040204020203" pitchFamily="34" charset="0"/>
                <a:hlinkClick r:id="rId5"/>
              </a:rPr>
              <a:t>https://www.microsoft.com/en-us/ai-for-accessibility</a:t>
            </a:r>
            <a:r>
              <a:rPr lang="fr-FR" sz="1200"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When AI systems are used to help make decisions that have a significant impact on people's lives,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it is essential that these same people understand how these decisions were made</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A crucial element of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Transparency</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is what we call intelligibility or the useful explanation of the behavior of AI systems and their components. To improve intelligibility, stakeholders need to understand how and why they work, so they can identify potential performance issues, security and privacy concerns, biases, exclusionary practices, or unintended outcomes. We also believe that those who use AI systems must be honest and upfront about when, why, and how they choose to deploy them. Transparency is an important principle because people cannot determine if progress has been made on the first four principles if there is not enough transparency about how the systems were built and operate. It is also paramount to how these systems are managed, operationalized, and documented.</a:t>
            </a:r>
            <a:endParaRPr lang="fr-FR"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Segoe UI" panose="020B0502040204020203" pitchFamily="34" charset="0"/>
                <a:cs typeface="Segoe UI" panose="020B0502040204020203" pitchFamily="34" charset="0"/>
              </a:rPr>
              <a:t>Our last principle is </a:t>
            </a:r>
            <a:r>
              <a:rPr lang="en-US" sz="1200" b="1" noProof="0" dirty="0">
                <a:latin typeface="Segoe UI" panose="020B0502040204020203" pitchFamily="34" charset="0"/>
                <a:cs typeface="Segoe UI" panose="020B0502040204020203" pitchFamily="34" charset="0"/>
              </a:rPr>
              <a:t>Accountability</a:t>
            </a:r>
            <a:r>
              <a:rPr lang="en-US" sz="1200" noProof="0" dirty="0">
                <a:latin typeface="Segoe UI" panose="020B0502040204020203" pitchFamily="34" charset="0"/>
                <a:cs typeface="Segoe UI" panose="020B0502040204020203" pitchFamily="34" charset="0"/>
              </a:rPr>
              <a:t>.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We believe that those who design and deploy AI systems </a:t>
            </a: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must be accountable for how their systems operate.</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This may be the most important of all principles. Ultimately, one of the biggest questions for our generation, which is the first to introduce AI into society, is how to ensure that AI remains accountable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people and how to ensure that the people who design, build, and deploy AI remain accountable to everyone.</a:t>
            </a:r>
            <a:endParaRPr lang="fr-FR"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22</a:t>
            </a:fld>
            <a:endParaRPr lang="en-US"/>
          </a:p>
        </p:txBody>
      </p:sp>
    </p:spTree>
    <p:extLst>
      <p:ext uri="{BB962C8B-B14F-4D97-AF65-F5344CB8AC3E}">
        <p14:creationId xmlns:p14="http://schemas.microsoft.com/office/powerpoint/2010/main" val="24934466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For AI, fairness means that AI systems </a:t>
            </a:r>
            <a:r>
              <a:rPr lang="en-US" b="1" i="0" dirty="0">
                <a:solidFill>
                  <a:srgbClr val="FFFFFF"/>
                </a:solidFill>
                <a:effectLst/>
                <a:highlight>
                  <a:srgbClr val="292929"/>
                </a:highlight>
                <a:latin typeface="Segoe UI "/>
              </a:rPr>
              <a:t>must treat everyone fairly and avoid affecting different groups of people in the same situation differently</a:t>
            </a:r>
            <a:r>
              <a:rPr lang="en-US" b="0" i="0" dirty="0">
                <a:solidFill>
                  <a:srgbClr val="FFFFFF"/>
                </a:solidFill>
                <a:effectLst/>
                <a:highlight>
                  <a:srgbClr val="292929"/>
                </a:highlight>
                <a:latin typeface="Segoe UI "/>
              </a:rPr>
              <a:t>. For example, when AI systems provide advice on medical treatments, loan applications, or employment, they must make the same recommendations to all individuals with similar symptoms, financial situations, or professional qualifications. But where does AI unfairness come from?</a:t>
            </a:r>
            <a:endParaRPr lang="fr-FR" sz="1200" dirty="0">
              <a:latin typeface="Segoe UI "/>
            </a:endParaRPr>
          </a:p>
          <a:p>
            <a:endParaRPr lang="fr-FR" sz="1200" dirty="0">
              <a:latin typeface="Segoe UI "/>
            </a:endParaRPr>
          </a:p>
          <a:p>
            <a:r>
              <a:rPr lang="en-US" b="0" i="0" dirty="0">
                <a:solidFill>
                  <a:srgbClr val="FFFFFF"/>
                </a:solidFill>
                <a:effectLst/>
                <a:highlight>
                  <a:srgbClr val="292929"/>
                </a:highlight>
                <a:latin typeface="Segoe UI "/>
              </a:rPr>
              <a:t>Each of us, as human beings, carries inherent biases. These biases affect our decisions and actions - very often involuntarily - which are then recorded in the data we use to train AI systems, thus perpetuating biases.</a:t>
            </a:r>
            <a:endParaRPr lang="fr-FR" sz="1200" dirty="0">
              <a:latin typeface="Segoe UI "/>
            </a:endParaRPr>
          </a:p>
          <a:p>
            <a:endParaRPr lang="fr-FR" sz="1200" dirty="0">
              <a:latin typeface="Segoe UI "/>
            </a:endParaRPr>
          </a:p>
          <a:p>
            <a:r>
              <a:rPr lang="en-US" b="0" i="0" dirty="0">
                <a:solidFill>
                  <a:srgbClr val="FFFFFF"/>
                </a:solidFill>
                <a:effectLst/>
                <a:highlight>
                  <a:srgbClr val="292929"/>
                </a:highlight>
                <a:latin typeface="Segoe UI "/>
              </a:rPr>
              <a:t>We must ensure that AI is fair and not programmed to make biased or discriminatory decisions, which is also prohibited for us as human beings.</a:t>
            </a:r>
          </a:p>
          <a:p>
            <a:endParaRPr lang="fr-FR" sz="1200" dirty="0">
              <a:latin typeface="Segoe UI "/>
            </a:endParaRPr>
          </a:p>
          <a:p>
            <a:r>
              <a:rPr lang="en-US" b="0" i="0" dirty="0">
                <a:solidFill>
                  <a:srgbClr val="FFFFFF"/>
                </a:solidFill>
                <a:effectLst/>
                <a:highlight>
                  <a:srgbClr val="292929"/>
                </a:highlight>
                <a:latin typeface="Segoe UI "/>
              </a:rPr>
              <a:t>For example, a study found that an algorithm widely used by hospitals and insurance companies in the United States to allocate healthcare to patients had been systematically discriminatory against black populations.</a:t>
            </a:r>
            <a:endParaRPr lang="fr-FR" sz="1200" dirty="0">
              <a:latin typeface="Segoe UI "/>
            </a:endParaRPr>
          </a:p>
          <a:p>
            <a:endParaRPr lang="fr-FR" sz="1200" dirty="0">
              <a:latin typeface="Segoe UI "/>
            </a:endParaRPr>
          </a:p>
          <a:p>
            <a:r>
              <a:rPr lang="en-US" b="0" i="0" dirty="0">
                <a:solidFill>
                  <a:srgbClr val="FFFFFF"/>
                </a:solidFill>
                <a:effectLst/>
                <a:highlight>
                  <a:srgbClr val="292929"/>
                </a:highlight>
                <a:latin typeface="Segoe UI "/>
              </a:rPr>
              <a:t>The study concluded that the algorithm was less likely to refer Black patients to programs designed to improve healthcare for patients with complex medical needs than it was for equally sick White patients. Hospitals and insurers were using this algorithm and others like it to help manage the care of about 200 million people in the United States each year. Fairness is just as important in generative AI. What comes to mind first are the harms related to representation - for example, results containing undesirable stereotypes, harms related to attribution.</a:t>
            </a:r>
            <a:endParaRPr lang="fr-FR" sz="1200" dirty="0">
              <a:latin typeface="Segoe UI "/>
            </a:endParaRPr>
          </a:p>
          <a:p>
            <a:endParaRPr lang="en-US" dirty="0">
              <a:latin typeface="Segoe UI "/>
            </a:endParaRPr>
          </a:p>
          <a:p>
            <a:r>
              <a:rPr lang="en-US" dirty="0">
                <a:latin typeface="Segoe UI "/>
              </a:rPr>
              <a:t>Links :</a:t>
            </a:r>
          </a:p>
          <a:p>
            <a:r>
              <a:rPr lang="en-US" dirty="0">
                <a:latin typeface="Segoe UI "/>
                <a:hlinkClick r:id="rId3"/>
              </a:rPr>
              <a:t>Millions of black people affected by racial bias in health-care algorithms (nature.com)</a:t>
            </a:r>
            <a:r>
              <a:rPr lang="en-US" dirty="0">
                <a:latin typeface="Segoe UI "/>
              </a:rPr>
              <a:t>: https://www.nature.com/articles/d41586-019-03228-6</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23</a:t>
            </a:fld>
            <a:endParaRPr lang="en-US"/>
          </a:p>
        </p:txBody>
      </p:sp>
    </p:spTree>
    <p:extLst>
      <p:ext uri="{BB962C8B-B14F-4D97-AF65-F5344CB8AC3E}">
        <p14:creationId xmlns:p14="http://schemas.microsoft.com/office/powerpoint/2010/main" val="724233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
              </a:rPr>
              <a:t>To establish trust, it is very important that AI systems operate reliably, safely, and coherently under both normal and unexpected circumstances. The way they behave and the variety of conditions they can handle reliably and safely largely reflect the range of situations and circumstances that developers anticipate during design and testing.</a:t>
            </a:r>
            <a:endParaRPr lang="fr-FR" sz="1200" kern="1200" dirty="0">
              <a:solidFill>
                <a:schemeClr val="tx1"/>
              </a:solidFill>
              <a:effectLst/>
              <a:latin typeface="Segoe UI "/>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0" i="0" dirty="0">
              <a:solidFill>
                <a:srgbClr val="FFFFFF"/>
              </a:solidFill>
              <a:effectLst/>
              <a:highlight>
                <a:srgbClr val="292929"/>
              </a:highlight>
              <a:latin typeface="Segoe UI "/>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At Microsoft, we have been designing reliable and safe software systems for years.</a:t>
            </a:r>
            <a:endParaRPr lang="fr-FR" sz="1200" kern="1200" dirty="0">
              <a:solidFill>
                <a:schemeClr val="tx1"/>
              </a:solidFill>
              <a:effectLst/>
              <a:latin typeface="Segoe UI "/>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But we must understand that engineering probabilistic systems is different. AI systems, by their very nature, involve errors</a:t>
            </a:r>
            <a:endParaRPr lang="fr-FR" sz="1200" kern="1200" dirty="0">
              <a:solidFill>
                <a:schemeClr val="tx1"/>
              </a:solidFill>
              <a:effectLst/>
              <a:latin typeface="Segoe UI "/>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We must ensure that the technology is reliable and safe. We need to understand not only the accuracy or the few errors made by the systems but also the type of errors they make.</a:t>
            </a:r>
            <a:endParaRPr lang="fr-FR" sz="1200" kern="1200" dirty="0">
              <a:solidFill>
                <a:schemeClr val="tx1"/>
              </a:solidFill>
              <a:effectLst/>
              <a:latin typeface="Segoe UI "/>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
              </a:rPr>
              <a:t>This is an important issue for the development of technologies such as in the car industry. The creation of the car led to the development of a wide number of safety standards over many years, which have helped to improve the safety of drivers, their passengers, pedestrians, and society in general.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
              </a:rPr>
              <a:t>As AI is integrated into vehicles in the development of autonomous vehicles, we must apply this principle to AI as well.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FFFFFF"/>
              </a:solidFill>
              <a:effectLst/>
              <a:highlight>
                <a:srgbClr val="292929"/>
              </a:highlight>
              <a:latin typeface="Segoe UI "/>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
              </a:rPr>
              <a:t>This chart highlights the benchmark criteria created for autonomous vehicles to be considered reliable and safe. The amount of data and the time required to collect it are considerable to reach confidence levels.</a:t>
            </a:r>
            <a:endParaRPr lang="fr-FR" sz="1200" kern="1200" dirty="0">
              <a:solidFill>
                <a:schemeClr val="tx1"/>
              </a:solidFill>
              <a:effectLst/>
              <a:latin typeface="Segoe UI "/>
              <a:ea typeface="+mn-ea"/>
              <a:cs typeface="+mn-cs"/>
            </a:endParaRPr>
          </a:p>
          <a:p>
            <a:endParaRPr lang="en-US" dirty="0">
              <a:latin typeface="Segoe UI "/>
            </a:endParaRPr>
          </a:p>
          <a:p>
            <a:r>
              <a:rPr lang="en-US" dirty="0">
                <a:latin typeface="Segoe UI "/>
              </a:rPr>
              <a:t>Links:</a:t>
            </a:r>
          </a:p>
          <a:p>
            <a:r>
              <a:rPr lang="en-US" dirty="0">
                <a:latin typeface="Segoe UI "/>
                <a:hlinkClick r:id="rId3"/>
              </a:rPr>
              <a:t>What's the status of self-driving cars? There has been progress, but safety questions remain. - CBS News</a:t>
            </a:r>
            <a:r>
              <a:rPr lang="en-US" dirty="0">
                <a:latin typeface="Segoe UI "/>
              </a:rPr>
              <a:t>: https://www.cbsnews.com/news/self-driving-cars-status-progress-technology-safety/</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24</a:t>
            </a:fld>
            <a:endParaRPr lang="en-US"/>
          </a:p>
        </p:txBody>
      </p:sp>
    </p:spTree>
    <p:extLst>
      <p:ext uri="{BB962C8B-B14F-4D97-AF65-F5344CB8AC3E}">
        <p14:creationId xmlns:p14="http://schemas.microsoft.com/office/powerpoint/2010/main" val="822679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It is essential to develop AI systems capable of </a:t>
            </a:r>
            <a:r>
              <a:rPr lang="en-US" b="1" i="0" dirty="0">
                <a:solidFill>
                  <a:srgbClr val="FFFFFF"/>
                </a:solidFill>
                <a:effectLst/>
                <a:highlight>
                  <a:srgbClr val="292929"/>
                </a:highlight>
                <a:latin typeface="Segoe UI "/>
              </a:rPr>
              <a:t>protecting private information and resisting attacks</a:t>
            </a:r>
            <a:r>
              <a:rPr lang="en-US" b="0" i="0" dirty="0">
                <a:solidFill>
                  <a:srgbClr val="FFFFFF"/>
                </a:solidFill>
                <a:effectLst/>
                <a:highlight>
                  <a:srgbClr val="292929"/>
                </a:highlight>
                <a:latin typeface="Segoe UI "/>
              </a:rPr>
              <a:t>. As AI spreads, the protection of privacy and the security of important personal and professional information become increasingly critical and complex. Privacy and data security issues require special attention in AI because access to data is essential for AI systems to make accurate and informed predictions and decisions about people.</a:t>
            </a:r>
            <a:endParaRPr lang="fr-FR" sz="1200" b="0" i="0" kern="1200" dirty="0">
              <a:solidFill>
                <a:schemeClr val="tx1"/>
              </a:solidFill>
              <a:effectLst/>
              <a:highlight>
                <a:srgbClr val="292929"/>
              </a:highligh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highlight>
                <a:srgbClr val="292929"/>
              </a:highlight>
              <a:latin typeface="Segoe UI "/>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As an industry, we have made significant progress in privacy and security, notably thanks to regulations such as the GDPR.</a:t>
            </a:r>
            <a:endParaRPr lang="fr-FR" sz="1200" kern="1200" dirty="0">
              <a:solidFill>
                <a:schemeClr val="tx1"/>
              </a:solidFill>
              <a:effectLst/>
              <a:latin typeface="Segoe UI "/>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However, with AI systems, we must recognize the tension between the need for more personal data to make the systems more personal and effective - and privacy protection.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Just as with the advent of connected computers with the internet, we are also witnessing a significant increase in the number of AI-related security issues. At the same time, AI is being used to improve security. For example, many modern antivirus programs are now driven by AI.</a:t>
            </a:r>
            <a:endParaRPr lang="fr-FR" sz="1200" kern="1200" dirty="0">
              <a:solidFill>
                <a:schemeClr val="tx1"/>
              </a:solidFill>
              <a:effectLst/>
              <a:latin typeface="Segoe UI "/>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We must ensure that our data science processes are seamlessly integrated with the latest privacy and security practices</a:t>
            </a:r>
            <a:endParaRPr lang="en-US"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The famous story of a Target employee tasked with determining whether a customer was pregnant or not, even if she did not want Target to know, is a stark reminder. Based on several data points, some public, others proprietary to Target, their algorithm was able to identify not only THAT the customer was pregnant but also which trimester she was in.</a:t>
            </a: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About a year after creating its pregnancy prediction model, a man walked into a Target store and asked to see the manager. He was upset that coupons for baby products had been sent to his teenage daughter, who he did not know was actually pregnant.</a:t>
            </a: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While not an example of an AI system, it is an example of a system built on similar datasets that can pose privacy and security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highlight>
                <a:srgbClr val="292929"/>
              </a:highlight>
              <a:latin typeface="Segoe UI "/>
              <a:ea typeface="+mn-ea"/>
              <a:cs typeface="+mn-cs"/>
            </a:endParaRPr>
          </a:p>
          <a:p>
            <a:r>
              <a:rPr lang="en-US" dirty="0">
                <a:effectLst/>
                <a:latin typeface="Segoe UI "/>
              </a:rPr>
              <a:t>Today, to combat such issues, regulations have been adopted, such as the GDPR, but there is still much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Generative AI poses new challenges in this area, such as the potential leakage of information from training data, which could be personal information, such as a person's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
                <a:ea typeface="+mn-ea"/>
                <a:cs typeface="+mn-cs"/>
              </a:rPr>
              <a:t>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
                <a:hlinkClick r:id="rId3"/>
              </a:rPr>
              <a:t>How Target Figured Out A Teen Girl Was Pregnant Before Her Father Did (forbes.com)</a:t>
            </a:r>
            <a:r>
              <a:rPr lang="en-US" sz="1200" kern="1200" dirty="0">
                <a:solidFill>
                  <a:schemeClr val="tx1"/>
                </a:solidFill>
                <a:effectLst/>
                <a:latin typeface="Segoe UI "/>
                <a:ea typeface="+mn-ea"/>
                <a:cs typeface="+mn-cs"/>
              </a:rPr>
              <a:t>: https://www.forbes.com/sites/kashmirhill/2012/02/16/how-target-figured-out-a-teen-girl-was-pregnant-before-her-father-did/</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25</a:t>
            </a:fld>
            <a:endParaRPr lang="en-US"/>
          </a:p>
        </p:txBody>
      </p:sp>
    </p:spTree>
    <p:extLst>
      <p:ext uri="{BB962C8B-B14F-4D97-AF65-F5344CB8AC3E}">
        <p14:creationId xmlns:p14="http://schemas.microsoft.com/office/powerpoint/2010/main" val="412823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26</a:t>
            </a:fld>
            <a:endParaRPr lang="en-US"/>
          </a:p>
        </p:txBody>
      </p:sp>
    </p:spTree>
    <p:extLst>
      <p:ext uri="{BB962C8B-B14F-4D97-AF65-F5344CB8AC3E}">
        <p14:creationId xmlns:p14="http://schemas.microsoft.com/office/powerpoint/2010/main" val="2637109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For the billion people with disabilities around the world, AI technologies can be game-changing</a:t>
            </a:r>
            <a:r>
              <a:rPr lang="en-US" b="1" i="0" dirty="0">
                <a:solidFill>
                  <a:srgbClr val="FFFFFF"/>
                </a:solidFill>
                <a:effectLst/>
                <a:highlight>
                  <a:srgbClr val="292929"/>
                </a:highlight>
                <a:latin typeface="Segoe UI "/>
              </a:rPr>
              <a:t>. </a:t>
            </a:r>
            <a:r>
              <a:rPr lang="en-US" b="0" i="0" dirty="0">
                <a:solidFill>
                  <a:srgbClr val="FFFFFF"/>
                </a:solidFill>
                <a:effectLst/>
                <a:highlight>
                  <a:srgbClr val="292929"/>
                </a:highlight>
                <a:latin typeface="Segoe UI "/>
              </a:rPr>
              <a:t>AI can enhance access to education, public services, employment, information, and a wide range of other opportunities. Inclusive design practices can help system developers understand and eliminate potential barriers in a product's environment that could inadvertently exclude people. By addressing these barriers, we create opportunities to innovate and design better experiences that benefit everyone.</a:t>
            </a:r>
            <a:endParaRPr lang="en-US" dirty="0">
              <a:latin typeface="Segoe UI "/>
            </a:endParaRPr>
          </a:p>
          <a:p>
            <a:endParaRPr lang="fr-FR" sz="1200" dirty="0">
              <a:latin typeface="Segoe UI "/>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AI has the potential to make computing systems more accessible to those who do not have access to computers today. </a:t>
            </a: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AI must be developed and deployed in a way that benefits everyone and is accessible to all.</a:t>
            </a:r>
            <a:endParaRPr lang="fr-FR" sz="1200" dirty="0">
              <a:latin typeface="Segoe UI "/>
            </a:endParaRPr>
          </a:p>
          <a:p>
            <a:endParaRPr lang="fr-FR" sz="1200" dirty="0">
              <a:latin typeface="Segoe UI "/>
            </a:endParaRPr>
          </a:p>
          <a:p>
            <a:pPr algn="l"/>
            <a:r>
              <a:rPr lang="en-US" b="0" i="0" dirty="0">
                <a:solidFill>
                  <a:srgbClr val="FFFFFF"/>
                </a:solidFill>
                <a:effectLst/>
                <a:highlight>
                  <a:srgbClr val="292929"/>
                </a:highlight>
                <a:latin typeface="Segoe UI "/>
              </a:rPr>
              <a:t>It's not just about accessibility. It's not just about building our systems to be inclusive FOR all, but we must BUILD our systems in an inclusive way. Building systems WITH the populations we intend to serve.</a:t>
            </a:r>
          </a:p>
          <a:p>
            <a:pPr algn="l"/>
            <a:endParaRPr lang="en-US" b="0" i="0" dirty="0">
              <a:solidFill>
                <a:srgbClr val="FFFFFF"/>
              </a:solidFill>
              <a:effectLst/>
              <a:highlight>
                <a:srgbClr val="292929"/>
              </a:highlight>
              <a:latin typeface="Segoe UI "/>
            </a:endParaRPr>
          </a:p>
          <a:p>
            <a:pPr algn="l"/>
            <a:r>
              <a:rPr lang="en-US" b="0" i="0" dirty="0">
                <a:solidFill>
                  <a:srgbClr val="FFFFFF"/>
                </a:solidFill>
                <a:effectLst/>
                <a:highlight>
                  <a:srgbClr val="292929"/>
                </a:highlight>
                <a:latin typeface="Segoe UI "/>
              </a:rPr>
              <a:t>We often talk about harm, but it's worth mentioning here the potential of multimodal models to translate images into text and help blind or visually impaired people navigate their environment. </a:t>
            </a:r>
          </a:p>
          <a:p>
            <a:endParaRPr lang="fr-FR" sz="1200" dirty="0">
              <a:latin typeface="Segoe UI "/>
            </a:endParaRPr>
          </a:p>
          <a:p>
            <a:endParaRPr lang="fr-FR" sz="1200" dirty="0">
              <a:latin typeface="+mn-lt"/>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27</a:t>
            </a:fld>
            <a:endParaRPr lang="en-US"/>
          </a:p>
        </p:txBody>
      </p:sp>
    </p:spTree>
    <p:extLst>
      <p:ext uri="{BB962C8B-B14F-4D97-AF65-F5344CB8AC3E}">
        <p14:creationId xmlns:p14="http://schemas.microsoft.com/office/powerpoint/2010/main" val="4234623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People cannot know if progress has been made regarding the four main principles if there is not enough transparency about how the systems were built and operate.</a:t>
            </a:r>
            <a:endParaRPr lang="fr-FR" dirty="0">
              <a:latin typeface="Segoe UI "/>
            </a:endParaRPr>
          </a:p>
          <a:p>
            <a:endParaRPr lang="fr-FR" dirty="0">
              <a:latin typeface="Segoe UI "/>
            </a:endParaRPr>
          </a:p>
          <a:p>
            <a:r>
              <a:rPr lang="en-US" b="0" i="0" dirty="0">
                <a:solidFill>
                  <a:srgbClr val="FFFFFF"/>
                </a:solidFill>
                <a:effectLst/>
                <a:highlight>
                  <a:srgbClr val="292929"/>
                </a:highlight>
                <a:latin typeface="Segoe UI "/>
              </a:rPr>
              <a:t>When AI systems are used to inform decisions that have a significant impact on people's lives, it is essential that these people understand how these decisions were made. A key element of transparency is what we call intelligibility or the useful explanation of the behavior of AI systems and their components. To improve intelligibility, stakeholders need to understand how and why they work, so they can identify potential performance issues, security and privacy concerns, biases, exclusionary practices, or unexpected outcomes.</a:t>
            </a:r>
            <a:endParaRPr lang="fr-FR" dirty="0">
              <a:latin typeface="Segoe UI "/>
            </a:endParaRPr>
          </a:p>
          <a:p>
            <a:endParaRPr lang="fr-FR" dirty="0">
              <a:latin typeface="Segoe UI "/>
            </a:endParaRPr>
          </a:p>
          <a:p>
            <a:r>
              <a:rPr lang="en-US" b="0" i="0" dirty="0">
                <a:solidFill>
                  <a:srgbClr val="FFFFFF"/>
                </a:solidFill>
                <a:effectLst/>
                <a:highlight>
                  <a:srgbClr val="292929"/>
                </a:highlight>
                <a:latin typeface="Segoe UI "/>
              </a:rPr>
              <a:t>We also believe that those who use AI systems should be honest and open about when, why, and how they choose to deploy them.</a:t>
            </a:r>
            <a:endParaRPr lang="fr-FR" dirty="0">
              <a:latin typeface="Segoe UI "/>
            </a:endParaRPr>
          </a:p>
          <a:p>
            <a:endParaRPr lang="fr-FR" dirty="0">
              <a:latin typeface="Segoe UI "/>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Transparency and fairness are one of the main areas of research. AI systems being very complex, it can be very difficult to understand how they work and interpret the results they produce. </a:t>
            </a: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This lack of understanding affects how these systems are managed, implemented, and documented.</a:t>
            </a: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More importantly, it affects the decisions made based on the results produced by these systems.</a:t>
            </a:r>
          </a:p>
          <a:p>
            <a:endParaRPr lang="fr-FR" dirty="0">
              <a:latin typeface="Segoe UI "/>
            </a:endParaRPr>
          </a:p>
          <a:p>
            <a:r>
              <a:rPr lang="en-US" b="0" i="0" dirty="0">
                <a:solidFill>
                  <a:srgbClr val="FFFFFF"/>
                </a:solidFill>
                <a:effectLst/>
                <a:highlight>
                  <a:srgbClr val="292929"/>
                </a:highlight>
                <a:latin typeface="Segoe UI "/>
              </a:rPr>
              <a:t>When building an AI system, we must explain the why - people need to understand why the system did what it did. </a:t>
            </a:r>
          </a:p>
          <a:p>
            <a:r>
              <a:rPr lang="en-US" b="0" i="0" dirty="0">
                <a:solidFill>
                  <a:srgbClr val="FFFFFF"/>
                </a:solidFill>
                <a:effectLst/>
                <a:highlight>
                  <a:srgbClr val="292929"/>
                </a:highlight>
                <a:latin typeface="Segoe UI "/>
              </a:rPr>
              <a:t>Then, we must explain the extent to which the system does what we say it does. People need to understand what an AI system can and cannot do, as well as its ability to do what it can do. </a:t>
            </a:r>
          </a:p>
          <a:p>
            <a:endParaRPr lang="en-US" b="0" i="0" dirty="0">
              <a:solidFill>
                <a:srgbClr val="FFFFFF"/>
              </a:solidFill>
              <a:effectLst/>
              <a:highlight>
                <a:srgbClr val="292929"/>
              </a:highlight>
              <a:latin typeface="Segoe UI "/>
            </a:endParaRPr>
          </a:p>
          <a:p>
            <a:r>
              <a:rPr lang="en-US" b="0" i="0" dirty="0">
                <a:solidFill>
                  <a:srgbClr val="FFFFFF"/>
                </a:solidFill>
                <a:effectLst/>
                <a:highlight>
                  <a:srgbClr val="292929"/>
                </a:highlight>
                <a:latin typeface="Segoe UI "/>
              </a:rPr>
              <a:t>Finally, we must disclose the fact that people are using an AI system when they use the AI-based systems we build and deploy.</a:t>
            </a: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28</a:t>
            </a:fld>
            <a:endParaRPr lang="en-US"/>
          </a:p>
        </p:txBody>
      </p:sp>
    </p:spTree>
    <p:extLst>
      <p:ext uri="{BB962C8B-B14F-4D97-AF65-F5344CB8AC3E}">
        <p14:creationId xmlns:p14="http://schemas.microsoft.com/office/powerpoint/2010/main" val="4095409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Our last principle is accountability. We believe that those who design and deploy AI systems </a:t>
            </a:r>
            <a:r>
              <a:rPr lang="en-US" b="1" i="0" dirty="0">
                <a:solidFill>
                  <a:srgbClr val="FFFFFF"/>
                </a:solidFill>
                <a:effectLst/>
                <a:highlight>
                  <a:srgbClr val="292929"/>
                </a:highlight>
                <a:latin typeface="Segoe UI "/>
              </a:rPr>
              <a:t>must be responsible for how their systems operate</a:t>
            </a:r>
            <a:r>
              <a:rPr lang="en-US" b="0" i="0" dirty="0">
                <a:solidFill>
                  <a:srgbClr val="FFFFFF"/>
                </a:solidFill>
                <a:effectLst/>
                <a:highlight>
                  <a:srgbClr val="292929"/>
                </a:highlight>
                <a:latin typeface="Segoe UI "/>
              </a:rPr>
              <a:t>. This may be the most important of all principles. Ultimately, one of the biggest questions for our generation, which is the first to introduce AI into society, is how to ensure that AI remains accountable to humans and how to ensure that the people who design, build, and deploy AI remain accountable to everyone.</a:t>
            </a:r>
            <a:endParaRPr lang="fr-FR" dirty="0">
              <a:latin typeface="Segoe UI "/>
            </a:endParaRPr>
          </a:p>
          <a:p>
            <a:endParaRPr lang="en-US" dirty="0">
              <a:latin typeface="Segoe UI "/>
            </a:endParaRPr>
          </a:p>
          <a:p>
            <a:r>
              <a:rPr lang="en-US" dirty="0">
                <a:latin typeface="Segoe UI "/>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
                <a:hlinkClick r:id="rId3"/>
              </a:rPr>
              <a:t>How To Fool an Eavesdropping AI … With Another AI (popularmechanics.com)</a:t>
            </a:r>
            <a:endParaRPr lang="en-US"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29</a:t>
            </a:fld>
            <a:endParaRPr lang="en-US"/>
          </a:p>
        </p:txBody>
      </p:sp>
    </p:spTree>
    <p:extLst>
      <p:ext uri="{BB962C8B-B14F-4D97-AF65-F5344CB8AC3E}">
        <p14:creationId xmlns:p14="http://schemas.microsoft.com/office/powerpoint/2010/main" val="4026460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These six core principles constitute our guiding star, meaning they articulate the values we must uphold when developing or deploying AI systems. However, we recognize that principles alone are not sufficient. They do not apply themselves. Just because you wish and believe an AI system should be fair or inclusive does not make it so. Principles are also open to interpretation. If I were to ask you now what fairness means, we would probably get as many different answers as possible. Principles also do not answer the question of how.</a:t>
            </a:r>
            <a:endParaRPr lang="fr-FR"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defTabSz="933237">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A multifaceted approach is necessary to operationalize these principles on a large scale. It focuses on four key areas: </a:t>
            </a:r>
            <a:endParaRPr lang="fr-FR" sz="1200" dirty="0">
              <a:latin typeface="Segoe UI" panose="020B0502040204020203" pitchFamily="34" charset="0"/>
              <a:cs typeface="Segoe UI" panose="020B0502040204020203" pitchFamily="34" charset="0"/>
            </a:endParaRPr>
          </a:p>
          <a:p>
            <a:pPr marL="457200" indent="-457200" defTabSz="933237">
              <a:buFont typeface="+mj-lt"/>
              <a:buAutoNum type="arabicPeriod"/>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At the base, with these principles as the foundation, a governance structure is needed to make progress and be accountable at the highest level of the organization. </a:t>
            </a:r>
            <a:endParaRPr lang="fr-FR" sz="1200" dirty="0">
              <a:latin typeface="Segoe UI" panose="020B0502040204020203" pitchFamily="34" charset="0"/>
              <a:cs typeface="Segoe UI" panose="020B0502040204020203" pitchFamily="34" charset="0"/>
            </a:endParaRPr>
          </a:p>
          <a:p>
            <a:pPr marL="457200" indent="-457200" defTabSz="933237">
              <a:buFont typeface="+mj-lt"/>
              <a:buAutoNum type="arabicPeriod"/>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This foundation frames our internal policies and, in this respect, our standard for responsible AI. Understand that these are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the rules that govern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 design, development, and deployment of AI technologies and systems. </a:t>
            </a:r>
            <a:endParaRPr lang="fr-FR" sz="1200" dirty="0">
              <a:latin typeface="Segoe UI" panose="020B0502040204020203" pitchFamily="34" charset="0"/>
              <a:cs typeface="Segoe UI" panose="020B0502040204020203" pitchFamily="34" charset="0"/>
            </a:endParaRPr>
          </a:p>
          <a:p>
            <a:pPr marL="457200" indent="-457200" defTabSz="933237">
              <a:buFont typeface="+mj-lt"/>
              <a:buAutoNum type="arabicPeriod"/>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support teams, this also involves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training, practices, and tools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promote a human-centered mindset, as well as appropriate measurement and testing capabilities</a:t>
            </a:r>
            <a:endParaRPr lang="en-US" sz="1200" dirty="0">
              <a:latin typeface="Segoe UI" panose="020B0502040204020203" pitchFamily="34" charset="0"/>
              <a:cs typeface="Segoe UI" panose="020B0502040204020203" pitchFamily="34" charset="0"/>
            </a:endParaRPr>
          </a:p>
          <a:p>
            <a:pPr marL="457200" indent="-457200" defTabSz="933237">
              <a:buFont typeface="+mj-lt"/>
              <a:buAutoNum type="arabicPeriod"/>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It is also about developing and implementing inventory and tracking capabilities for these systems, reporting, compliance with established processes, controls, and audits to structure this effort.</a:t>
            </a:r>
            <a:endParaRPr lang="fr-FR" sz="1200" dirty="0">
              <a:latin typeface="Segoe UI" panose="020B0502040204020203" pitchFamily="34" charset="0"/>
              <a:cs typeface="Segoe UI" panose="020B0502040204020203" pitchFamily="34" charset="0"/>
            </a:endParaRPr>
          </a:p>
          <a:p>
            <a:pPr marL="0" indent="0" defTabSz="933237">
              <a:buFont typeface="+mj-lt"/>
              <a:buNone/>
              <a:defRPr/>
            </a:pPr>
            <a:endParaRPr lang="fr-FR" sz="1200" dirty="0">
              <a:latin typeface="Segoe UI" panose="020B0502040204020203" pitchFamily="34" charset="0"/>
              <a:cs typeface="Segoe UI" panose="020B0502040204020203" pitchFamily="34" charset="0"/>
            </a:endParaRPr>
          </a:p>
          <a:p>
            <a:pPr marL="0" indent="0" defTabSz="933237">
              <a:buFont typeface="+mj-lt"/>
              <a:buNone/>
              <a:defRPr/>
            </a:pPr>
            <a:r>
              <a:rPr lang="fr-FR" sz="1200" dirty="0">
                <a:latin typeface="Segoe UI" panose="020B0502040204020203" pitchFamily="34" charset="0"/>
                <a:cs typeface="Segoe UI" panose="020B0502040204020203" pitchFamily="34" charset="0"/>
              </a:rPr>
              <a:t>Links:</a:t>
            </a:r>
            <a:br>
              <a:rPr lang="fr-FR" sz="1200" dirty="0">
                <a:latin typeface="Segoe UI" panose="020B0502040204020203" pitchFamily="34" charset="0"/>
                <a:cs typeface="Segoe UI" panose="020B0502040204020203" pitchFamily="34" charset="0"/>
              </a:rPr>
            </a:br>
            <a:r>
              <a:rPr lang="en-US" sz="1200" dirty="0">
                <a:latin typeface="Segoe UI" panose="020B0502040204020203" pitchFamily="34" charset="0"/>
                <a:cs typeface="Segoe UI" panose="020B0502040204020203" pitchFamily="34" charset="0"/>
                <a:hlinkClick r:id="rId3"/>
              </a:rPr>
              <a:t>Microsoft's framework for building AI systems responsibly - Microsoft On the Issues</a:t>
            </a:r>
            <a:r>
              <a:rPr lang="en-US" sz="1200" dirty="0">
                <a:latin typeface="Segoe UI" panose="020B0502040204020203" pitchFamily="34" charset="0"/>
                <a:cs typeface="Segoe UI" panose="020B0502040204020203" pitchFamily="34" charset="0"/>
              </a:rPr>
              <a:t> https://blogs.microsoft.com/on-the-issues/2022/06/21/microsofts-framework-for-building-ai-systems-responsibly/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Segoe UI" panose="020B0502040204020203" pitchFamily="34" charset="0"/>
                <a:cs typeface="Segoe UI" panose="020B0502040204020203" pitchFamily="34" charset="0"/>
              </a:rPr>
              <a:t>https://blogs.microsoft.com/wp-content/uploads/prod/sites/5/2022/06/Microsoft-Responsible-AI-Standard-v2-General-Requirements-3.pdf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9/10/2024 5:38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3365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0" i="0" dirty="0">
                <a:solidFill>
                  <a:srgbClr val="FFFFFF"/>
                </a:solidFill>
                <a:effectLst/>
                <a:highlight>
                  <a:srgbClr val="292929"/>
                </a:highlight>
                <a:latin typeface="Segoe UI "/>
              </a:rPr>
              <a:t>If there is much that is new and unexplored in the practice of responsible AI, there is also much to learn from adjacent fields, and this is particularly true when it comes to making governance a solid foundation.</a:t>
            </a:r>
            <a:r>
              <a:rPr lang="fr-FR" sz="1200" dirty="0">
                <a:effectLst/>
                <a:latin typeface="Segoe UI "/>
                <a:ea typeface="Calibri" panose="020F0502020204030204" pitchFamily="34" charset="0"/>
              </a:rPr>
              <a:t> </a:t>
            </a:r>
          </a:p>
          <a:p>
            <a:pPr>
              <a:spcAft>
                <a:spcPts val="600"/>
              </a:spcAft>
            </a:pPr>
            <a:endParaRPr lang="fr-FR" sz="1200" dirty="0">
              <a:effectLst/>
              <a:latin typeface="Segoe UI "/>
              <a:ea typeface="Calibri" panose="020F0502020204030204" pitchFamily="34" charset="0"/>
            </a:endParaRPr>
          </a:p>
          <a:p>
            <a:pPr>
              <a:spcAft>
                <a:spcPts val="600"/>
              </a:spcAft>
            </a:pPr>
            <a:r>
              <a:rPr lang="en-US" b="0" i="0" dirty="0">
                <a:solidFill>
                  <a:srgbClr val="FFFFFF"/>
                </a:solidFill>
                <a:effectLst/>
                <a:highlight>
                  <a:srgbClr val="292929"/>
                </a:highlight>
                <a:latin typeface="Segoe UI "/>
              </a:rPr>
              <a:t>Our approach to responsible AI governance is inspired by the "hub and spoke" model that has successfully integrated security, privacy, and accessibility into our products and services.</a:t>
            </a:r>
            <a:r>
              <a:rPr lang="fr-FR" sz="1200" dirty="0">
                <a:effectLst/>
                <a:latin typeface="Segoe UI "/>
                <a:ea typeface="Calibri" panose="020F0502020204030204" pitchFamily="34" charset="0"/>
              </a:rPr>
              <a:t> </a:t>
            </a:r>
          </a:p>
          <a:p>
            <a:pPr>
              <a:spcAft>
                <a:spcPts val="600"/>
              </a:spcAft>
            </a:pPr>
            <a:endParaRPr lang="fr-FR" sz="1200" dirty="0">
              <a:effectLst/>
              <a:latin typeface="Segoe UI "/>
              <a:ea typeface="Calibri" panose="020F0502020204030204" pitchFamily="34" charset="0"/>
            </a:endParaRPr>
          </a:p>
          <a:p>
            <a:pPr>
              <a:spcAft>
                <a:spcPts val="600"/>
              </a:spcAft>
            </a:pPr>
            <a:r>
              <a:rPr lang="en-US" b="0" i="0" dirty="0">
                <a:solidFill>
                  <a:srgbClr val="FFFFFF"/>
                </a:solidFill>
                <a:effectLst/>
                <a:highlight>
                  <a:srgbClr val="292929"/>
                </a:highlight>
                <a:latin typeface="Segoe UI "/>
              </a:rPr>
              <a:t>Microsoft's leadership in responsible development and implementation of AI technologies is based on an ecosystem of teams and functions within the company. Our ecosystem includes several levels, including the Microsoft Board of Directors, senior management, including sponsorship of this work by Brad Smith, President, and Kevin Scott, Microsoft's Chief Technology Officer</a:t>
            </a:r>
            <a:endParaRPr lang="fr-FR" sz="1200" dirty="0">
              <a:effectLst/>
              <a:latin typeface="Segoe UI "/>
              <a:ea typeface="Calibri" panose="020F0502020204030204" pitchFamily="34" charset="0"/>
            </a:endParaRPr>
          </a:p>
          <a:p>
            <a:pPr marL="0" lvl="0" indent="0">
              <a:spcAft>
                <a:spcPts val="600"/>
              </a:spcAft>
              <a:buFont typeface="+mj-lt"/>
              <a:buNone/>
              <a:tabLst>
                <a:tab pos="457200" algn="l"/>
              </a:tabLst>
            </a:pPr>
            <a:endParaRPr lang="fr-FR" sz="1200" dirty="0">
              <a:effectLst/>
              <a:latin typeface="Segoe UI "/>
              <a:ea typeface="Calibri" panose="020F0502020204030204" pitchFamily="34" charset="0"/>
            </a:endParaRPr>
          </a:p>
          <a:p>
            <a:pPr algn="l"/>
            <a:r>
              <a:rPr lang="en-US" b="0" i="0" dirty="0">
                <a:solidFill>
                  <a:srgbClr val="FFFFFF"/>
                </a:solidFill>
                <a:effectLst/>
                <a:highlight>
                  <a:srgbClr val="292929"/>
                </a:highlight>
                <a:latin typeface="Segoe UI "/>
              </a:rPr>
              <a:t>Our "hub" includes three groups:</a:t>
            </a:r>
          </a:p>
          <a:p>
            <a:pPr marL="228600" indent="-228600" algn="l">
              <a:buFont typeface="+mj-lt"/>
              <a:buAutoNum type="arabicPeriod"/>
            </a:pPr>
            <a:r>
              <a:rPr lang="en-US" b="0" i="0" dirty="0">
                <a:solidFill>
                  <a:srgbClr val="FFFFFF"/>
                </a:solidFill>
                <a:effectLst/>
                <a:highlight>
                  <a:srgbClr val="292929"/>
                </a:highlight>
                <a:latin typeface="Segoe UI "/>
              </a:rPr>
              <a:t>The AETHER Committee for AI, Ethics, and Effects in Engineering and Research, whose research-oriented working groups bring expertise on the state of the art and emerging trends regarding our AI principles and inform Microsoft's SLT.</a:t>
            </a:r>
          </a:p>
          <a:p>
            <a:pPr marL="228600" indent="-228600" algn="l">
              <a:buFont typeface="+mj-lt"/>
              <a:buAutoNum type="arabicPeriod"/>
            </a:pPr>
            <a:r>
              <a:rPr lang="en-US" b="0" i="0" dirty="0">
                <a:solidFill>
                  <a:srgbClr val="FFFFFF"/>
                </a:solidFill>
                <a:effectLst/>
                <a:highlight>
                  <a:srgbClr val="292929"/>
                </a:highlight>
                <a:latin typeface="Segoe UI "/>
              </a:rPr>
              <a:t>The RAISE group for Responsible AI Strategy in Engineering, which enables engineering teams to implement our responsible AI processes through systems and tools.</a:t>
            </a:r>
          </a:p>
          <a:p>
            <a:pPr marL="228600" indent="-228600" algn="l">
              <a:buFont typeface="+mj-lt"/>
              <a:buAutoNum type="arabicPeriod"/>
            </a:pPr>
            <a:r>
              <a:rPr lang="en-US" b="0" i="0" dirty="0">
                <a:solidFill>
                  <a:srgbClr val="FFFFFF"/>
                </a:solidFill>
                <a:effectLst/>
                <a:highlight>
                  <a:srgbClr val="292929"/>
                </a:highlight>
                <a:latin typeface="Segoe UI "/>
              </a:rPr>
              <a:t>The Office of Responsible AI or ORA, which defines our policies, governance processes, and coordinates efforts across Microsoft.</a:t>
            </a:r>
          </a:p>
          <a:p>
            <a:pPr>
              <a:spcAft>
                <a:spcPts val="600"/>
              </a:spcAft>
            </a:pPr>
            <a:endParaRPr lang="fr-FR" sz="1200" dirty="0">
              <a:effectLst/>
              <a:latin typeface="Segoe UI "/>
              <a:ea typeface="Calibri" panose="020F0502020204030204" pitchFamily="34" charset="0"/>
            </a:endParaRPr>
          </a:p>
          <a:p>
            <a:pPr>
              <a:spcAft>
                <a:spcPts val="600"/>
              </a:spcAft>
            </a:pPr>
            <a:r>
              <a:rPr lang="en-US" b="0" i="0" dirty="0">
                <a:solidFill>
                  <a:srgbClr val="FFFFFF"/>
                </a:solidFill>
                <a:effectLst/>
                <a:highlight>
                  <a:srgbClr val="292929"/>
                </a:highlight>
                <a:latin typeface="Segoe UI "/>
              </a:rPr>
              <a:t>These three groups work together to establish a consistent standard for responsible AI for the entire organization and enable our "spokespersons," i.e., responsible AI champions, to lead initiatives and be accountable for the products and technologies developed internally or custom solutions developed for and/or with our customers and partners.</a:t>
            </a:r>
            <a:endParaRPr lang="fr-FR" sz="1200" dirty="0">
              <a:effectLst/>
              <a:latin typeface="Segoe UI "/>
              <a:ea typeface="Calibri" panose="020F0502020204030204" pitchFamily="34" charset="0"/>
            </a:endParaRPr>
          </a:p>
          <a:p>
            <a:pPr>
              <a:spcAft>
                <a:spcPts val="600"/>
              </a:spcAft>
            </a:pPr>
            <a:endParaRPr lang="fr-FR" sz="1200" dirty="0">
              <a:effectLst/>
              <a:latin typeface="Segoe UI "/>
              <a:ea typeface="Calibri" panose="020F0502020204030204" pitchFamily="34" charset="0"/>
            </a:endParaRPr>
          </a:p>
          <a:p>
            <a:pPr>
              <a:spcAft>
                <a:spcPts val="600"/>
              </a:spcAft>
            </a:pPr>
            <a:r>
              <a:rPr lang="en-US" b="0" i="0" dirty="0">
                <a:solidFill>
                  <a:srgbClr val="FFFFFF"/>
                </a:solidFill>
                <a:effectLst/>
                <a:highlight>
                  <a:srgbClr val="292929"/>
                </a:highlight>
                <a:latin typeface="Segoe UI "/>
              </a:rPr>
              <a:t>Today, nearly 350 people work on responsible AI at Microsoft, helping us implement practices at scale to create and operate trustworthy, safe and transparent AI systems designed to benefit society as a whole.</a:t>
            </a:r>
            <a:endParaRPr lang="fr-FR" sz="1200" dirty="0">
              <a:effectLst/>
              <a:latin typeface="Segoe UI "/>
              <a:ea typeface="Calibri" panose="020F0502020204030204" pitchFamily="34" charset="0"/>
            </a:endParaRPr>
          </a:p>
          <a:p>
            <a:pPr>
              <a:spcAft>
                <a:spcPts val="600"/>
              </a:spcAft>
            </a:pPr>
            <a:endParaRPr lang="fr-FR" sz="1200" dirty="0">
              <a:effectLst/>
              <a:latin typeface="Segoe UI "/>
              <a:ea typeface="Calibri" panose="020F0502020204030204" pitchFamily="34" charset="0"/>
            </a:endParaRPr>
          </a:p>
          <a:p>
            <a:pPr>
              <a:spcAft>
                <a:spcPts val="600"/>
              </a:spcAft>
            </a:pPr>
            <a:r>
              <a:rPr lang="fr-FR" sz="1200" dirty="0">
                <a:effectLst/>
                <a:latin typeface="Segoe UI "/>
                <a:ea typeface="Calibri" panose="020F0502020204030204" pitchFamily="34" charset="0"/>
              </a:rPr>
              <a:t>Links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latin typeface="Segoe UI "/>
                <a:hlinkClick r:id="rId3"/>
              </a:rPr>
              <a:t>The building blocks of Microsoft’s responsible AI program - Microsoft On the Issues</a:t>
            </a:r>
            <a:r>
              <a:rPr lang="en-US" sz="1200" dirty="0">
                <a:latin typeface="Segoe UI "/>
              </a:rPr>
              <a:t>: https://blogs.microsoft.com/on-the-issues/2021/01/19/microsoft-responsible-ai-program/</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latin typeface="Segoe UI "/>
                <a:hlinkClick r:id="rId4"/>
              </a:rPr>
              <a:t>Our approach to responsible AI at Microsoft</a:t>
            </a:r>
            <a:r>
              <a:rPr lang="en-US" sz="1200" dirty="0">
                <a:latin typeface="Segoe UI "/>
              </a:rPr>
              <a:t>: https://www.microsoft.com/en-us/ai/our-approach?activetab=pivot1:primaryr5</a:t>
            </a:r>
            <a:endParaRPr lang="en-US" sz="1200" b="0" dirty="0">
              <a:latin typeface="Segoe UI "/>
            </a:endParaRPr>
          </a:p>
          <a:p>
            <a:pPr marL="342900" lvl="0" indent="-342900">
              <a:spcAft>
                <a:spcPts val="600"/>
              </a:spcAft>
              <a:buFont typeface="Symbol" panose="05050102010706020507" pitchFamily="18" charset="2"/>
              <a:buChar char=""/>
            </a:pPr>
            <a:endParaRPr lang="fr-FR" sz="1200" dirty="0">
              <a:effectLst/>
              <a:latin typeface="Segoe UI "/>
              <a:ea typeface="Calibri" panose="020F0502020204030204" pitchFamily="34" charset="0"/>
            </a:endParaRPr>
          </a:p>
          <a:p>
            <a:pPr algn="l"/>
            <a:r>
              <a:rPr lang="en-US" b="0" i="0" dirty="0">
                <a:solidFill>
                  <a:srgbClr val="FFFFFF"/>
                </a:solidFill>
                <a:effectLst/>
                <a:highlight>
                  <a:srgbClr val="292929"/>
                </a:highlight>
                <a:latin typeface="Segoe UI "/>
              </a:rPr>
              <a:t>The ORA administers and maintains the governance of responsible AI by:</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Managing our responsible AI standard</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Developing and advocating Microsoft-wide guidelines, ensuring that the roles and responsibilities of </a:t>
            </a:r>
            <a:r>
              <a:rPr lang="en-US" b="0" i="0" dirty="0" err="1">
                <a:solidFill>
                  <a:srgbClr val="FFFFFF"/>
                </a:solidFill>
                <a:effectLst/>
                <a:highlight>
                  <a:srgbClr val="292929"/>
                </a:highlight>
                <a:latin typeface="Segoe UI "/>
              </a:rPr>
              <a:t>Microsoftees</a:t>
            </a:r>
            <a:r>
              <a:rPr lang="en-US" b="0" i="0" dirty="0">
                <a:solidFill>
                  <a:srgbClr val="FFFFFF"/>
                </a:solidFill>
                <a:effectLst/>
                <a:highlight>
                  <a:srgbClr val="292929"/>
                </a:highlight>
                <a:latin typeface="Segoe UI "/>
              </a:rPr>
              <a:t> in responsible AI are clearly defined.</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Preparing and creating a community among responsible AI groups at Microsoft.</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Receiving and sorting sensitive uses and other cases.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Promoting responsible AI policies externally.</a:t>
            </a:r>
          </a:p>
          <a:p>
            <a:pPr marL="0" lvl="0" indent="0">
              <a:spcAft>
                <a:spcPts val="600"/>
              </a:spcAft>
              <a:buFont typeface="Symbol" panose="05050102010706020507" pitchFamily="18" charset="2"/>
              <a:buNone/>
            </a:pPr>
            <a:endParaRPr lang="fr-FR" sz="1200" dirty="0">
              <a:effectLst/>
              <a:latin typeface="+mn-lt"/>
              <a:ea typeface="Calibri" panose="020F0502020204030204" pitchFamily="34" charset="0"/>
            </a:endParaRPr>
          </a:p>
          <a:p>
            <a:endParaRPr lang="en-US" b="0" dirty="0"/>
          </a:p>
        </p:txBody>
      </p:sp>
      <p:sp>
        <p:nvSpPr>
          <p:cNvPr id="4" name="Header Placeholder 3"/>
          <p:cNvSpPr>
            <a:spLocks noGrp="1"/>
          </p:cNvSpPr>
          <p:nvPr>
            <p:ph type="hdr" sz="quarter"/>
          </p:nvPr>
        </p:nvSpPr>
        <p:spPr/>
        <p:txBody>
          <a:bodyPr/>
          <a:lstStyle/>
          <a:p>
            <a:pPr defTabSz="900914">
              <a:defRPr/>
            </a:pPr>
            <a:endParaRPr lang="en-US">
              <a:solidFill>
                <a:prstClr val="black"/>
              </a:solidFill>
            </a:endParaRPr>
          </a:p>
        </p:txBody>
      </p:sp>
      <p:sp>
        <p:nvSpPr>
          <p:cNvPr id="5" name="Footer Placeholder 4"/>
          <p:cNvSpPr>
            <a:spLocks noGrp="1"/>
          </p:cNvSpPr>
          <p:nvPr>
            <p:ph type="ftr" sz="quarter" idx="4"/>
          </p:nvPr>
        </p:nvSpPr>
        <p:spPr/>
        <p:txBody>
          <a:bodyPr/>
          <a:lstStyle/>
          <a:p>
            <a:pPr marL="563092" defTabSz="90065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00914">
              <a:defRPr/>
            </a:pPr>
            <a:fld id="{386CE63F-9E7F-4C04-9D0D-FCA25A8E9E86}" type="datetime8">
              <a:rPr lang="en-US">
                <a:solidFill>
                  <a:prstClr val="black"/>
                </a:solidFill>
              </a:rPr>
              <a:pPr defTabSz="900914">
                <a:defRPr/>
              </a:pPr>
              <a:t>9/10/2024 5:38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00914">
              <a:defRPr/>
            </a:pPr>
            <a:fld id="{B4008EB6-D09E-4580-8CD6-DDB14511944F}" type="slidenum">
              <a:rPr lang="en-US">
                <a:solidFill>
                  <a:prstClr val="black"/>
                </a:solidFill>
              </a:rPr>
              <a:pPr defTabSz="900914">
                <a:defRPr/>
              </a:pPr>
              <a:t>31</a:t>
            </a:fld>
            <a:endParaRPr lang="en-US">
              <a:solidFill>
                <a:prstClr val="black"/>
              </a:solidFill>
            </a:endParaRPr>
          </a:p>
        </p:txBody>
      </p:sp>
    </p:spTree>
    <p:extLst>
      <p:ext uri="{BB962C8B-B14F-4D97-AF65-F5344CB8AC3E}">
        <p14:creationId xmlns:p14="http://schemas.microsoft.com/office/powerpoint/2010/main" val="1142055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AI is increasingly becoming a part of our lives. Cutting-edge technologies do not stay in laboratories; AI is increasingly used in applications that affect us as individuals and as members of society.</a:t>
            </a:r>
            <a:endParaRPr lang="fr-FR" dirty="0">
              <a:latin typeface="Segoe UI "/>
            </a:endParaRPr>
          </a:p>
          <a:p>
            <a:endParaRPr lang="fr-FR" dirty="0">
              <a:latin typeface="Segoe UI "/>
            </a:endParaRPr>
          </a:p>
          <a:p>
            <a:pPr algn="l"/>
            <a:r>
              <a:rPr lang="en-US" b="0" i="0" dirty="0">
                <a:solidFill>
                  <a:srgbClr val="FFFFFF"/>
                </a:solidFill>
                <a:effectLst/>
                <a:highlight>
                  <a:srgbClr val="292929"/>
                </a:highlight>
                <a:latin typeface="Segoe UI "/>
              </a:rPr>
              <a:t>Societal expectations evolve based on the sociotechnical or societal impact of AI systems. The same goes for environmental expectations...</a:t>
            </a:r>
          </a:p>
          <a:p>
            <a:pPr algn="l"/>
            <a:endParaRPr lang="en-US" b="0" i="0" dirty="0">
              <a:solidFill>
                <a:srgbClr val="FFFFFF"/>
              </a:solidFill>
              <a:effectLst/>
              <a:highlight>
                <a:srgbClr val="292929"/>
              </a:highlight>
              <a:latin typeface="Segoe UI "/>
            </a:endParaRPr>
          </a:p>
          <a:p>
            <a:pPr algn="l"/>
            <a:r>
              <a:rPr lang="en-US" b="0" i="0" dirty="0">
                <a:solidFill>
                  <a:srgbClr val="FFFFFF"/>
                </a:solidFill>
                <a:effectLst/>
                <a:highlight>
                  <a:srgbClr val="292929"/>
                </a:highlight>
                <a:latin typeface="Segoe UI "/>
              </a:rPr>
              <a:t>Every week, new headlines highlight concerns related to the use or misuse of AI. Societal expectations are increasing: more and more people within society are wondering if AI is trustworthy and which companies are innovating while taking their concerns into account. </a:t>
            </a:r>
            <a:endParaRPr lang="en-US" sz="1200" dirty="0">
              <a:latin typeface="Segoe UI "/>
            </a:endParaRPr>
          </a:p>
          <a:p>
            <a:endParaRPr lang="en-US" sz="1200" dirty="0">
              <a:latin typeface="Segoe UI "/>
            </a:endParaRPr>
          </a:p>
          <a:p>
            <a:r>
              <a:rPr lang="en-US" sz="1200" dirty="0">
                <a:latin typeface="Segoe UI "/>
              </a:rPr>
              <a:t>Links:</a:t>
            </a:r>
          </a:p>
          <a:p>
            <a:r>
              <a:rPr lang="en-US" sz="1200" u="sng" kern="800" dirty="0">
                <a:solidFill>
                  <a:srgbClr val="0000FF"/>
                </a:solidFill>
                <a:effectLst/>
                <a:latin typeface="Segoe UI "/>
                <a:ea typeface="Times New Roman" panose="02020603050405020304" pitchFamily="18" charset="0"/>
                <a:cs typeface="Times New Roman" panose="02020603050405020304" pitchFamily="18" charset="0"/>
                <a:hlinkClick r:id="rId3"/>
              </a:rPr>
              <a:t>Be careful with ChatGPT</a:t>
            </a:r>
            <a:r>
              <a:rPr lang="en-US" sz="1200" kern="800" dirty="0">
                <a:effectLst/>
                <a:latin typeface="Segoe UI "/>
                <a:ea typeface="Times New Roman" panose="02020603050405020304" pitchFamily="18" charset="0"/>
              </a:rPr>
              <a:t> </a:t>
            </a:r>
          </a:p>
          <a:p>
            <a:r>
              <a:rPr lang="en-US" sz="1200" u="sng" kern="800" dirty="0">
                <a:solidFill>
                  <a:srgbClr val="0000FF"/>
                </a:solidFill>
                <a:effectLst/>
                <a:latin typeface="Segoe UI "/>
                <a:ea typeface="Times New Roman" panose="02020603050405020304" pitchFamily="18" charset="0"/>
                <a:cs typeface="Times New Roman" panose="02020603050405020304" pitchFamily="18" charset="0"/>
                <a:hlinkClick r:id="rId4"/>
              </a:rPr>
              <a:t>What should humans do next?</a:t>
            </a:r>
            <a:r>
              <a:rPr lang="en-US" sz="1200" kern="800" dirty="0">
                <a:effectLst/>
                <a:latin typeface="Segoe UI "/>
                <a:ea typeface="Times New Roman" panose="02020603050405020304" pitchFamily="18" charset="0"/>
              </a:rPr>
              <a:t> </a:t>
            </a:r>
            <a:endParaRPr lang="en-US" sz="1200"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a:t>
            </a:fld>
            <a:endParaRPr lang="en-US" dirty="0"/>
          </a:p>
        </p:txBody>
      </p:sp>
    </p:spTree>
    <p:extLst>
      <p:ext uri="{BB962C8B-B14F-4D97-AF65-F5344CB8AC3E}">
        <p14:creationId xmlns:p14="http://schemas.microsoft.com/office/powerpoint/2010/main" val="2206377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
                <a:ea typeface="Calibri" panose="020F0502020204030204" pitchFamily="34" charset="0"/>
                <a:cs typeface="Symbol" panose="05050102010706020507" pitchFamily="18" charset="2"/>
              </a:rPr>
              <a:t>AI, Ethics and Effects in Engineering and Research</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32</a:t>
            </a:fld>
            <a:endParaRPr lang="en-US"/>
          </a:p>
        </p:txBody>
      </p:sp>
    </p:spTree>
    <p:extLst>
      <p:ext uri="{BB962C8B-B14F-4D97-AF65-F5344CB8AC3E}">
        <p14:creationId xmlns:p14="http://schemas.microsoft.com/office/powerpoint/2010/main" val="866533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600"/>
              </a:spcAft>
            </a:pPr>
            <a:r>
              <a:rPr lang="en-US" sz="1200" b="0" i="0" noProof="0" dirty="0">
                <a:solidFill>
                  <a:srgbClr val="FFFFFF"/>
                </a:solidFill>
                <a:effectLst/>
                <a:highlight>
                  <a:srgbClr val="292929"/>
                </a:highlight>
                <a:latin typeface="Segoe UI "/>
              </a:rPr>
              <a:t>Defining the standard took several years of effort and it was developed before the adoption of new detailed regulations on the subject, such as the EU AI Act, and while international standards in this field, like ISO/IEC 42001, were still under development. The responsible AI standard should be understood as a durable framework that supports a maturing practice, as we learn more internally and externally, and as regulatory requirements evolve</a:t>
            </a:r>
            <a:endParaRPr lang="en-US" sz="1200" noProof="0" dirty="0">
              <a:effectLst/>
              <a:latin typeface="Segoe UI "/>
              <a:ea typeface="Calibri" panose="020F0502020204030204" pitchFamily="34" charset="0"/>
            </a:endParaRPr>
          </a:p>
          <a:p>
            <a:pPr>
              <a:spcAft>
                <a:spcPts val="600"/>
              </a:spcAft>
            </a:pPr>
            <a:endParaRPr lang="en-US" sz="1200" noProof="0" dirty="0">
              <a:effectLst/>
              <a:latin typeface="Segoe UI "/>
              <a:ea typeface="Calibri" panose="020F0502020204030204" pitchFamily="34" charset="0"/>
            </a:endParaRPr>
          </a:p>
          <a:p>
            <a:pPr>
              <a:spcAft>
                <a:spcPts val="600"/>
              </a:spcAft>
            </a:pPr>
            <a:r>
              <a:rPr lang="en-US" sz="1200" b="0" i="0" noProof="0" dirty="0">
                <a:solidFill>
                  <a:srgbClr val="FFFFFF"/>
                </a:solidFill>
                <a:effectLst/>
                <a:highlight>
                  <a:srgbClr val="292929"/>
                </a:highlight>
                <a:latin typeface="Segoe UI "/>
              </a:rPr>
              <a:t>The first version was published in the fall of 2019, with the understanding that we were just at the beginning of systematically moving from principles to practices. In the fall of 2021, we published a second version, which is a fundamental rewrite and reflects a better grasp of our AI principles</a:t>
            </a:r>
            <a:r>
              <a:rPr lang="en-US" sz="1200" b="0" i="0" noProof="0" dirty="0">
                <a:solidFill>
                  <a:schemeClr val="tx1"/>
                </a:solidFill>
                <a:effectLst/>
                <a:highlight>
                  <a:srgbClr val="292929"/>
                </a:highlight>
                <a:latin typeface="Segoe UI "/>
                <a:ea typeface="Calibri" panose="020F0502020204030204" pitchFamily="34" charset="0"/>
              </a:rPr>
              <a:t>. I</a:t>
            </a:r>
            <a:r>
              <a:rPr lang="en-US" sz="1200" b="0" i="0" noProof="0" dirty="0">
                <a:solidFill>
                  <a:srgbClr val="2F2F2F"/>
                </a:solidFill>
                <a:effectLst/>
                <a:latin typeface="Segoe UI "/>
                <a:ea typeface="Calibri" panose="020F0502020204030204" pitchFamily="34" charset="0"/>
              </a:rPr>
              <a:t>n June 2022, we made publicly available this version of our Responsible AI Standard.</a:t>
            </a:r>
            <a:endParaRPr lang="en-US" sz="1200" b="0" i="0" noProof="0" dirty="0">
              <a:solidFill>
                <a:srgbClr val="2F2F2F"/>
              </a:solidFill>
              <a:effectLst/>
              <a:latin typeface="Segoe UI "/>
            </a:endParaRPr>
          </a:p>
          <a:p>
            <a:endParaRPr lang="en-US" sz="1200" dirty="0">
              <a:gradFill>
                <a:gsLst>
                  <a:gs pos="13000">
                    <a:schemeClr val="tx1"/>
                  </a:gs>
                  <a:gs pos="100000">
                    <a:schemeClr val="tx1"/>
                  </a:gs>
                </a:gsLst>
                <a:lin ang="5400000" scaled="1"/>
              </a:gradFill>
              <a:latin typeface="Segoe UI "/>
              <a:cs typeface="Segoe UI"/>
            </a:endParaRPr>
          </a:p>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
                <a:cs typeface="Segoe UI" panose="020B0502040204020203" pitchFamily="34" charset="0"/>
                <a:hlinkClick r:id="rId3"/>
              </a:rPr>
              <a:t>Microsoft's framework for building AI systems responsibly - Microsoft On the Issues</a:t>
            </a:r>
            <a:r>
              <a:rPr lang="en-US" sz="1200" b="0" i="0" dirty="0">
                <a:solidFill>
                  <a:srgbClr val="333333"/>
                </a:solidFill>
                <a:effectLst/>
                <a:latin typeface="Segoe UI "/>
                <a:cs typeface="Segoe UI" panose="020B0502040204020203" pitchFamily="34" charset="0"/>
              </a:rPr>
              <a:t> : https://blogs.microsoft.com/on-the-issues/2022/06/21/microsofts-framework-for-building-ai-systems-responsibly/</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4"/>
              </a:rPr>
              <a:t>Microsoft-Responsible-AI-Standard-v2-General-Requirements-3.pdf</a:t>
            </a:r>
            <a:r>
              <a:rPr lang="fr-FR" sz="1200" dirty="0">
                <a:latin typeface="Segoe UI "/>
                <a:cs typeface="Segoe UI" panose="020B0502040204020203" pitchFamily="34" charset="0"/>
              </a:rPr>
              <a:t> </a:t>
            </a:r>
            <a:r>
              <a:rPr lang="en-US" sz="1200" dirty="0">
                <a:latin typeface="Segoe UI "/>
                <a:cs typeface="Segoe UI" panose="020B0502040204020203" pitchFamily="34" charset="0"/>
              </a:rPr>
              <a:t>: https://blogs.microsoft.com/wp-content/uploads/prod/sites/5/2022/06/Microsoft-Responsible-AI-Standard-v2-General-Requirements-3.pdf</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9/10/2024 5:38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993834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The main lessons from the first version of the standard that were taken into account in the second version included feedback that engineering teams appreciated examples and struggled with open considerations. </a:t>
            </a:r>
          </a:p>
          <a:p>
            <a:pPr marL="0" marR="0" lvl="0" indent="0" algn="l" defTabSz="933237"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
            </a:endParaRPr>
          </a:p>
          <a:p>
            <a:pPr marL="0" marR="0" lvl="0" indent="0" algn="l" defTabSz="933237"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They asked for more concrete requirements </a:t>
            </a:r>
            <a:r>
              <a:rPr lang="en-GB" sz="1200" dirty="0">
                <a:latin typeface="Segoe UI "/>
                <a:cs typeface="Segoe UI" panose="020B0502040204020203" pitchFamily="34" charset="0"/>
              </a:rPr>
              <a:t>along with a closer integration with engineering practices</a:t>
            </a:r>
            <a:r>
              <a:rPr lang="en-US" b="0" i="0" dirty="0">
                <a:solidFill>
                  <a:srgbClr val="FFFFFF"/>
                </a:solidFill>
                <a:effectLst/>
                <a:highlight>
                  <a:srgbClr val="292929"/>
                </a:highlight>
                <a:latin typeface="Segoe UI "/>
              </a:rPr>
              <a:t>. It is on the basis of these considerations, and many others, that the second version of the standard was developed.</a:t>
            </a:r>
            <a:endParaRPr lang="fr-FR" sz="1200" dirty="0">
              <a:latin typeface="Segoe UI "/>
              <a:cs typeface="Segoe UI" panose="020B0502040204020203" pitchFamily="34" charset="0"/>
            </a:endParaRPr>
          </a:p>
          <a:p>
            <a:pPr marL="0" marR="0" lvl="0" indent="0" algn="l" defTabSz="933237" rtl="0" eaLnBrk="1" fontAlgn="auto" latinLnBrk="0" hangingPunct="1">
              <a:lnSpc>
                <a:spcPct val="100000"/>
              </a:lnSpc>
              <a:spcBef>
                <a:spcPts val="0"/>
              </a:spcBef>
              <a:spcAft>
                <a:spcPts val="0"/>
              </a:spcAft>
              <a:buClrTx/>
              <a:buSzTx/>
              <a:buFontTx/>
              <a:buNone/>
              <a:tabLst/>
              <a:defRPr/>
            </a:pPr>
            <a:endParaRPr lang="fr-FR" sz="1200" dirty="0">
              <a:latin typeface="Segoe UI "/>
              <a:cs typeface="Segoe UI" panose="020B0502040204020203" pitchFamily="34" charset="0"/>
            </a:endParaRPr>
          </a:p>
          <a:p>
            <a:pPr algn="l"/>
            <a:r>
              <a:rPr lang="en-US" b="0" i="0" dirty="0">
                <a:solidFill>
                  <a:srgbClr val="FFFFFF"/>
                </a:solidFill>
                <a:effectLst/>
                <a:highlight>
                  <a:srgbClr val="292929"/>
                </a:highlight>
                <a:latin typeface="Segoe UI "/>
              </a:rPr>
              <a:t>Allow me to introduce you to the different levels of our responsible AI standard:</a:t>
            </a:r>
          </a:p>
          <a:p>
            <a:pPr defTabSz="933237">
              <a:defRPr/>
            </a:pPr>
            <a:endParaRPr lang="en-US" sz="1200" dirty="0">
              <a:gradFill>
                <a:gsLst>
                  <a:gs pos="13000">
                    <a:schemeClr val="tx1"/>
                  </a:gs>
                  <a:gs pos="100000">
                    <a:schemeClr val="tx1"/>
                  </a:gs>
                </a:gsLst>
                <a:lin ang="5400000" scaled="1"/>
              </a:gradFill>
              <a:latin typeface="Segoe UI "/>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FFFFFF"/>
                </a:solidFill>
                <a:effectLst/>
                <a:highlight>
                  <a:srgbClr val="292929"/>
                </a:highlight>
                <a:latin typeface="Segoe UI "/>
              </a:rPr>
              <a:t>Our principles tell us where we want to go. They are our North Star; they </a:t>
            </a:r>
            <a:r>
              <a:rPr lang="en-US" sz="1200" b="1" i="0" dirty="0">
                <a:solidFill>
                  <a:srgbClr val="FFFFFF"/>
                </a:solidFill>
                <a:effectLst/>
                <a:highlight>
                  <a:srgbClr val="292929"/>
                </a:highlight>
                <a:latin typeface="Segoe UI "/>
              </a:rPr>
              <a:t>state values </a:t>
            </a:r>
            <a:r>
              <a:rPr lang="en-US" sz="1200" b="0" i="0" dirty="0">
                <a:solidFill>
                  <a:srgbClr val="FFFFFF"/>
                </a:solidFill>
                <a:effectLst/>
                <a:highlight>
                  <a:srgbClr val="292929"/>
                </a:highlight>
                <a:latin typeface="Segoe UI "/>
              </a:rPr>
              <a:t>that </a:t>
            </a:r>
            <a:r>
              <a:rPr lang="en-US" sz="1200" dirty="0">
                <a:gradFill>
                  <a:gsLst>
                    <a:gs pos="13000">
                      <a:schemeClr val="tx1"/>
                    </a:gs>
                    <a:gs pos="100000">
                      <a:schemeClr val="tx1"/>
                    </a:gs>
                  </a:gsLst>
                  <a:lin ang="5400000" scaled="1"/>
                </a:gradFill>
                <a:latin typeface="Segoe UI "/>
                <a:cs typeface="Segoe UI" panose="020B0502040204020203" pitchFamily="34" charset="0"/>
              </a:rPr>
              <a:t>we must uphold when developing or deploying AI systems</a:t>
            </a:r>
            <a:r>
              <a:rPr lang="en-US" sz="1200" b="0" i="0" dirty="0">
                <a:solidFill>
                  <a:srgbClr val="FFFFFF"/>
                </a:solidFill>
                <a:effectLst/>
                <a:highlight>
                  <a:srgbClr val="292929"/>
                </a:highlight>
                <a:latin typeface="Segoe UI "/>
              </a:rPr>
              <a:t>. </a:t>
            </a:r>
            <a:r>
              <a:rPr lang="en-US" sz="1200" b="0" i="0" dirty="0">
                <a:gradFill>
                  <a:gsLst>
                    <a:gs pos="13000">
                      <a:schemeClr val="tx1"/>
                    </a:gs>
                    <a:gs pos="100000">
                      <a:schemeClr val="tx1"/>
                    </a:gs>
                  </a:gsLst>
                  <a:lin ang="5400000" scaled="1"/>
                </a:gradFill>
                <a:effectLst/>
                <a:highlight>
                  <a:srgbClr val="292929"/>
                </a:highlight>
                <a:latin typeface="Segoe UI "/>
                <a:cs typeface="Segoe UI" panose="020B0502040204020203" pitchFamily="34" charset="0"/>
              </a:rPr>
              <a:t>T</a:t>
            </a:r>
            <a:r>
              <a:rPr lang="en-US" sz="1200" dirty="0">
                <a:gradFill>
                  <a:gsLst>
                    <a:gs pos="13000">
                      <a:schemeClr val="tx1"/>
                    </a:gs>
                    <a:gs pos="100000">
                      <a:schemeClr val="tx1"/>
                    </a:gs>
                  </a:gsLst>
                  <a:lin ang="5400000" scaled="1"/>
                </a:gradFill>
                <a:latin typeface="Segoe UI "/>
                <a:cs typeface="Segoe UI" panose="020B0502040204020203" pitchFamily="34" charset="0"/>
              </a:rPr>
              <a:t>hese are our enduring values that guide our responsible AI work.</a:t>
            </a:r>
            <a:endParaRPr lang="en-US" sz="1200" b="0" i="0" dirty="0">
              <a:solidFill>
                <a:srgbClr val="FFFFFF"/>
              </a:solidFill>
              <a:effectLst/>
              <a:highlight>
                <a:srgbClr val="292929"/>
              </a:highlight>
              <a:latin typeface="Segoe UI "/>
            </a:endParaRPr>
          </a:p>
          <a:p>
            <a:pPr marL="228600" marR="0" lvl="0" indent="-228600" algn="l" defTabSz="933237" rtl="0" eaLnBrk="1" fontAlgn="auto" latinLnBrk="0" hangingPunct="1">
              <a:lnSpc>
                <a:spcPct val="100000"/>
              </a:lnSpc>
              <a:spcBef>
                <a:spcPts val="0"/>
              </a:spcBef>
              <a:spcAft>
                <a:spcPts val="0"/>
              </a:spcAft>
              <a:buClrTx/>
              <a:buSzTx/>
              <a:buFont typeface="+mj-lt"/>
              <a:buAutoNum type="arabicPeriod"/>
              <a:tabLst/>
              <a:defRPr/>
            </a:pPr>
            <a:endParaRPr lang="fr-FR" sz="1200" dirty="0">
              <a:latin typeface="Segoe UI "/>
              <a:cs typeface="Segoe UI" panose="020B0502040204020203" pitchFamily="34" charset="0"/>
            </a:endParaRPr>
          </a:p>
          <a:p>
            <a:pPr marL="228600" marR="0" lvl="0" indent="-228600" algn="l" defTabSz="933237"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FFFFFF"/>
                </a:solidFill>
                <a:effectLst/>
                <a:highlight>
                  <a:srgbClr val="292929"/>
                </a:highlight>
                <a:latin typeface="Segoe UI "/>
              </a:rPr>
              <a:t>We have broken them down into general goals that define </a:t>
            </a:r>
            <a:r>
              <a:rPr lang="en-US" sz="1200" b="1" i="0" dirty="0">
                <a:solidFill>
                  <a:srgbClr val="FFFFFF"/>
                </a:solidFill>
                <a:effectLst/>
                <a:highlight>
                  <a:srgbClr val="292929"/>
                </a:highlight>
                <a:latin typeface="Segoe UI "/>
              </a:rPr>
              <a:t>what it means </a:t>
            </a:r>
            <a:r>
              <a:rPr lang="en-US" sz="1200" b="0" i="0" dirty="0">
                <a:solidFill>
                  <a:srgbClr val="FFFFFF"/>
                </a:solidFill>
                <a:effectLst/>
                <a:highlight>
                  <a:srgbClr val="292929"/>
                </a:highlight>
                <a:latin typeface="Segoe UI "/>
              </a:rPr>
              <a:t>to </a:t>
            </a:r>
            <a:r>
              <a:rPr lang="en-US" sz="1200" dirty="0">
                <a:gradFill>
                  <a:gsLst>
                    <a:gs pos="13000">
                      <a:schemeClr val="tx1"/>
                    </a:gs>
                    <a:gs pos="100000">
                      <a:schemeClr val="tx1"/>
                    </a:gs>
                  </a:gsLst>
                  <a:lin ang="5400000" scaled="1"/>
                </a:gradFill>
                <a:latin typeface="Segoe UI "/>
                <a:cs typeface="Segoe UI" panose="020B0502040204020203" pitchFamily="34" charset="0"/>
              </a:rPr>
              <a:t>uphold our </a:t>
            </a:r>
            <a:r>
              <a:rPr lang="en-US" sz="1200" b="0" i="0" dirty="0">
                <a:solidFill>
                  <a:srgbClr val="FFFFFF"/>
                </a:solidFill>
                <a:effectLst/>
                <a:highlight>
                  <a:srgbClr val="292929"/>
                </a:highlight>
                <a:latin typeface="Segoe UI "/>
              </a:rPr>
              <a:t>AI principles. The goals tell us what specific outcomes we need to secure in the AI system to achieve this principle. </a:t>
            </a:r>
            <a:r>
              <a:rPr lang="en-US" sz="1200" dirty="0">
                <a:gradFill>
                  <a:gsLst>
                    <a:gs pos="13000">
                      <a:schemeClr val="tx1"/>
                    </a:gs>
                    <a:gs pos="100000">
                      <a:schemeClr val="tx1"/>
                    </a:gs>
                  </a:gsLst>
                  <a:lin ang="5400000" scaled="1"/>
                </a:gradFill>
                <a:latin typeface="Segoe UI "/>
                <a:cs typeface="Segoe UI" panose="020B0502040204020203" pitchFamily="34" charset="0"/>
              </a:rPr>
              <a:t>Adding goals was an innovation for us as this activated problem-solving thinking and helped to frame a better understanding of the requirements that were being asked</a:t>
            </a:r>
            <a:r>
              <a:rPr lang="en-US" sz="1200" b="0" i="0" dirty="0">
                <a:solidFill>
                  <a:srgbClr val="FFFFFF"/>
                </a:solidFill>
                <a:effectLst/>
                <a:highlight>
                  <a:srgbClr val="292929"/>
                </a:highlight>
                <a:latin typeface="Segoe UI "/>
              </a:rPr>
              <a:t>. The outcomes are high-level and apply to many different applications and technologies.</a:t>
            </a:r>
          </a:p>
          <a:p>
            <a:pPr marL="228600" marR="0" lvl="0" indent="-228600" algn="l" defTabSz="933237" rtl="0" eaLnBrk="1" fontAlgn="auto" latinLnBrk="0" hangingPunct="1">
              <a:lnSpc>
                <a:spcPct val="100000"/>
              </a:lnSpc>
              <a:spcBef>
                <a:spcPts val="0"/>
              </a:spcBef>
              <a:spcAft>
                <a:spcPts val="0"/>
              </a:spcAft>
              <a:buClrTx/>
              <a:buSzTx/>
              <a:buFont typeface="+mj-lt"/>
              <a:buAutoNum type="arabicPeriod"/>
              <a:tabLst/>
              <a:defRPr/>
            </a:pPr>
            <a:endParaRPr lang="en-US" sz="1200" b="0" i="0" dirty="0">
              <a:solidFill>
                <a:srgbClr val="FFFFFF"/>
              </a:solidFill>
              <a:effectLst/>
              <a:highlight>
                <a:srgbClr val="292929"/>
              </a:highlight>
              <a:latin typeface="Segoe UI "/>
            </a:endParaRPr>
          </a:p>
          <a:p>
            <a:pPr marL="228600" marR="0" lvl="0" indent="-228600" algn="l" defTabSz="933237"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FFFFFF"/>
                </a:solidFill>
                <a:effectLst/>
                <a:highlight>
                  <a:srgbClr val="292929"/>
                </a:highlight>
                <a:latin typeface="Segoe UI "/>
              </a:rPr>
              <a:t>At the next level, each of these goals is accompanied by a set of specific requirements that </a:t>
            </a:r>
            <a:r>
              <a:rPr lang="en-US" sz="1200" dirty="0">
                <a:gradFill>
                  <a:gsLst>
                    <a:gs pos="13000">
                      <a:schemeClr val="tx1"/>
                    </a:gs>
                    <a:gs pos="100000">
                      <a:schemeClr val="tx1"/>
                    </a:gs>
                  </a:gsLst>
                  <a:lin ang="5400000" scaled="1"/>
                </a:gradFill>
                <a:latin typeface="Segoe UI "/>
                <a:cs typeface="Segoe UI" panose="020B0502040204020203" pitchFamily="34" charset="0"/>
              </a:rPr>
              <a:t>set out </a:t>
            </a:r>
            <a:r>
              <a:rPr lang="en-US" sz="1200" b="1" dirty="0">
                <a:gradFill flip="none" rotWithShape="1">
                  <a:gsLst>
                    <a:gs pos="8000">
                      <a:schemeClr val="accent1"/>
                    </a:gs>
                    <a:gs pos="85000">
                      <a:schemeClr val="accent3"/>
                    </a:gs>
                  </a:gsLst>
                  <a:lin ang="2700000" scaled="1"/>
                  <a:tileRect/>
                </a:gradFill>
                <a:latin typeface="Segoe UI "/>
                <a:cs typeface="Segoe UI" panose="020B0502040204020203" pitchFamily="34" charset="0"/>
              </a:rPr>
              <a:t>how</a:t>
            </a:r>
            <a:r>
              <a:rPr lang="en-US" sz="1200" dirty="0">
                <a:latin typeface="Segoe UI "/>
                <a:cs typeface="Segoe UI" panose="020B0502040204020203" pitchFamily="34" charset="0"/>
              </a:rPr>
              <a:t> </a:t>
            </a:r>
            <a:r>
              <a:rPr lang="en-US" sz="1200" dirty="0">
                <a:gradFill>
                  <a:gsLst>
                    <a:gs pos="13000">
                      <a:schemeClr val="tx1"/>
                    </a:gs>
                    <a:gs pos="100000">
                      <a:schemeClr val="tx1"/>
                    </a:gs>
                  </a:gsLst>
                  <a:lin ang="5400000" scaled="1"/>
                </a:gradFill>
                <a:latin typeface="Segoe UI "/>
                <a:cs typeface="Segoe UI" panose="020B0502040204020203" pitchFamily="34" charset="0"/>
              </a:rPr>
              <a:t>we must uphold our AI principles</a:t>
            </a:r>
            <a:r>
              <a:rPr lang="en-US" sz="1200" b="0" i="0" dirty="0">
                <a:solidFill>
                  <a:srgbClr val="FFFFFF"/>
                </a:solidFill>
                <a:effectLst/>
                <a:highlight>
                  <a:srgbClr val="292929"/>
                </a:highlight>
                <a:latin typeface="Segoe UI "/>
              </a:rPr>
              <a:t>. These </a:t>
            </a:r>
            <a:r>
              <a:rPr lang="en-US" sz="1200" dirty="0">
                <a:gradFill>
                  <a:gsLst>
                    <a:gs pos="13000">
                      <a:schemeClr val="tx1"/>
                    </a:gs>
                    <a:gs pos="100000">
                      <a:schemeClr val="tx1"/>
                    </a:gs>
                  </a:gsLst>
                  <a:lin ang="5400000" scaled="1"/>
                </a:gradFill>
                <a:latin typeface="Segoe UI "/>
                <a:cs typeface="Segoe UI" panose="020B0502040204020203" pitchFamily="34" charset="0"/>
              </a:rPr>
              <a:t>are the concrete steps that teams need to take in order to secure the goals</a:t>
            </a:r>
            <a:r>
              <a:rPr lang="en-US" sz="1200" b="0" i="0" dirty="0">
                <a:solidFill>
                  <a:srgbClr val="FFFFFF"/>
                </a:solidFill>
                <a:effectLst/>
                <a:highlight>
                  <a:srgbClr val="292929"/>
                </a:highlight>
                <a:latin typeface="Segoe UI "/>
              </a:rPr>
              <a:t>. Many of these requirements aim at mitigating harms and other potential damages of AI systems while respecting our values. These requirements may vary depending on the application or technology considered, but they will remain common in most situations. This is extremely important because if we did not have this structure and each application was completely different, we could not create reproducible tools and practices.</a:t>
            </a:r>
            <a:endParaRPr lang="en-US" sz="1200" dirty="0">
              <a:gradFill>
                <a:gsLst>
                  <a:gs pos="13000">
                    <a:schemeClr val="tx1"/>
                  </a:gs>
                  <a:gs pos="100000">
                    <a:schemeClr val="tx1"/>
                  </a:gs>
                </a:gsLst>
                <a:lin ang="5400000" scaled="1"/>
              </a:gradFill>
              <a:latin typeface="Segoe UI "/>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fr-FR" sz="1200" dirty="0">
              <a:effectLst/>
              <a:latin typeface="Segoe UI "/>
              <a:ea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FFFFFF"/>
                </a:solidFill>
                <a:effectLst/>
                <a:highlight>
                  <a:srgbClr val="292929"/>
                </a:highlight>
                <a:latin typeface="Segoe UI "/>
              </a:rPr>
              <a:t>Some requirements are therefore accompanied by recommended tools and practices when they exist to help teams comply with them. They </a:t>
            </a:r>
            <a:r>
              <a:rPr lang="en-US" sz="1200" b="1" i="0" dirty="0">
                <a:solidFill>
                  <a:srgbClr val="FFFFFF"/>
                </a:solidFill>
                <a:effectLst/>
                <a:highlight>
                  <a:srgbClr val="292929"/>
                </a:highlight>
                <a:latin typeface="Segoe UI "/>
              </a:rPr>
              <a:t>detail the aids </a:t>
            </a:r>
            <a:r>
              <a:rPr lang="en-US" sz="1200" b="0" i="0" dirty="0">
                <a:solidFill>
                  <a:srgbClr val="FFFFFF"/>
                </a:solidFill>
                <a:effectLst/>
                <a:highlight>
                  <a:srgbClr val="292929"/>
                </a:highlight>
                <a:latin typeface="Segoe UI "/>
              </a:rPr>
              <a:t>that allow us to meet the requirements, but many more tools and practices will be necessary as this nascent field evolves.</a:t>
            </a:r>
            <a:endParaRPr lang="fr-FR" sz="1200" dirty="0">
              <a:effectLst/>
              <a:latin typeface="Segoe UI "/>
              <a:ea typeface="Calibri" panose="020F0502020204030204" pitchFamily="34" charset="0"/>
            </a:endParaRPr>
          </a:p>
          <a:p>
            <a:pPr defTabSz="933237">
              <a:defRPr/>
            </a:pPr>
            <a:endParaRPr lang="en-US" sz="1200" dirty="0">
              <a:gradFill>
                <a:gsLst>
                  <a:gs pos="13000">
                    <a:schemeClr val="tx1"/>
                  </a:gs>
                  <a:gs pos="100000">
                    <a:schemeClr val="tx1"/>
                  </a:gs>
                </a:gsLst>
                <a:lin ang="5400000" scaled="1"/>
              </a:gradFill>
              <a:latin typeface="Segoe UI "/>
              <a:cs typeface="Segoe UI" panose="020B0502040204020203" pitchFamily="34" charset="0"/>
            </a:endParaRPr>
          </a:p>
          <a:p>
            <a:pPr defTabSz="933237">
              <a:defRPr/>
            </a:pPr>
            <a:r>
              <a:rPr lang="en-US" sz="1200" dirty="0">
                <a:gradFill>
                  <a:gsLst>
                    <a:gs pos="13000">
                      <a:schemeClr val="tx1"/>
                    </a:gs>
                    <a:gs pos="100000">
                      <a:schemeClr val="tx1"/>
                    </a:gs>
                  </a:gsLst>
                  <a:lin ang="5400000" scaled="1"/>
                </a:gradFill>
                <a:latin typeface="Segoe UI "/>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Microsoft-Responsible-AI-Standard-v2-General-Requirements-3.pdf</a:t>
            </a:r>
            <a:r>
              <a:rPr lang="fr-FR" sz="1200" dirty="0">
                <a:latin typeface="Segoe UI "/>
                <a:cs typeface="Segoe UI" panose="020B0502040204020203" pitchFamily="34" charset="0"/>
              </a:rPr>
              <a:t> </a:t>
            </a:r>
            <a:r>
              <a:rPr lang="en-US" sz="1200" dirty="0">
                <a:latin typeface="Segoe UI "/>
                <a:cs typeface="Segoe UI" panose="020B0502040204020203" pitchFamily="34" charset="0"/>
              </a:rPr>
              <a:t>: https://blogs.microsoft.com/wp-content/uploads/prod/sites/5/2022/06/Microsoft-Responsible-AI-Standard-v2-General-Requirements-3.pdf</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CE1CE99-4246-49B3-8A4D-FE4DC980C89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636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cs typeface="Segoe UI" panose="020B0502040204020203" pitchFamily="34" charset="0"/>
              </a:rPr>
              <a:t>You can see here how we took our 6 principles, which constitute our North Star, and broke them down into 14 general goals. </a:t>
            </a:r>
            <a:r>
              <a:rPr lang="en-US" sz="1200" dirty="0">
                <a:latin typeface="Segoe UI "/>
              </a:rPr>
              <a:t> Goals and associated requirements are divided into groups that must be completed within specified timeframes.  </a:t>
            </a:r>
            <a:endParaRPr lang="fr-FR" sz="1200" dirty="0">
              <a:effectLst/>
              <a:latin typeface="Segoe UI "/>
              <a:ea typeface="Calibri" panose="020F0502020204030204" pitchFamily="34" charset="0"/>
              <a:cs typeface="Segoe UI" panose="020B0502040204020203" pitchFamily="34" charset="0"/>
            </a:endParaRPr>
          </a:p>
          <a:p>
            <a:pPr>
              <a:spcAft>
                <a:spcPts val="600"/>
              </a:spcAft>
            </a:pPr>
            <a:endParaRPr lang="fr-FR" sz="1200" dirty="0">
              <a:effectLst/>
              <a:latin typeface="Segoe UI "/>
              <a:ea typeface="Calibri" panose="020F0502020204030204" pitchFamily="34" charset="0"/>
              <a:cs typeface="Segoe UI" panose="020B0502040204020203" pitchFamily="34" charset="0"/>
            </a:endParaRPr>
          </a:p>
          <a:p>
            <a:pPr>
              <a:spcAft>
                <a:spcPts val="600"/>
              </a:spcAft>
            </a:pPr>
            <a:r>
              <a:rPr lang="en-US" sz="1200" b="0" i="0" dirty="0">
                <a:solidFill>
                  <a:srgbClr val="FFFFFF"/>
                </a:solidFill>
                <a:effectLst/>
                <a:highlight>
                  <a:srgbClr val="292929"/>
                </a:highlight>
                <a:latin typeface="Segoe UI "/>
                <a:cs typeface="Segoe UI" panose="020B0502040204020203" pitchFamily="34" charset="0"/>
              </a:rPr>
              <a:t>For safety and privacy, as well as inclusivity, we refer to other standards or policies already in place at Microsoft. The intention is to build on these other standards rather than duplicating efforts in the field of responsible AI.</a:t>
            </a:r>
            <a:endParaRPr lang="fr-FR" sz="1200" dirty="0">
              <a:effectLst/>
              <a:latin typeface="Segoe UI "/>
              <a:ea typeface="Segoe UI" panose="020B0502040204020203" pitchFamily="34" charset="0"/>
              <a:cs typeface="Segoe UI" panose="020B0502040204020203" pitchFamily="34" charset="0"/>
            </a:endParaRPr>
          </a:p>
          <a:p>
            <a:endParaRPr lang="fr-FR" sz="1200" dirty="0">
              <a:effectLst/>
              <a:latin typeface="Segoe UI "/>
              <a:ea typeface="Segoe UI" panose="020B0502040204020203" pitchFamily="34" charset="0"/>
              <a:cs typeface="Segoe UI" panose="020B0502040204020203" pitchFamily="34" charset="0"/>
            </a:endParaRPr>
          </a:p>
          <a:p>
            <a:r>
              <a:rPr lang="en-US" sz="1200" b="0" i="0" dirty="0">
                <a:solidFill>
                  <a:srgbClr val="FFFFFF"/>
                </a:solidFill>
                <a:effectLst/>
                <a:highlight>
                  <a:srgbClr val="292929"/>
                </a:highlight>
                <a:latin typeface="Segoe UI "/>
                <a:cs typeface="Segoe UI" panose="020B0502040204020203" pitchFamily="34" charset="0"/>
              </a:rPr>
              <a:t>For example, if we take </a:t>
            </a:r>
            <a:r>
              <a:rPr lang="en-US" sz="1200" b="1" i="0" dirty="0">
                <a:solidFill>
                  <a:srgbClr val="FFFFFF"/>
                </a:solidFill>
                <a:effectLst/>
                <a:highlight>
                  <a:srgbClr val="292929"/>
                </a:highlight>
                <a:latin typeface="Segoe UI "/>
                <a:cs typeface="Segoe UI" panose="020B0502040204020203" pitchFamily="34" charset="0"/>
              </a:rPr>
              <a:t>Accountability</a:t>
            </a:r>
            <a:r>
              <a:rPr lang="en-US" sz="1200" b="0" i="0" dirty="0">
                <a:solidFill>
                  <a:srgbClr val="FFFFFF"/>
                </a:solidFill>
                <a:effectLst/>
                <a:highlight>
                  <a:srgbClr val="292929"/>
                </a:highlight>
                <a:latin typeface="Segoe UI "/>
                <a:cs typeface="Segoe UI" panose="020B0502040204020203" pitchFamily="34" charset="0"/>
              </a:rPr>
              <a:t>, a product team will have achieved the goals of this principle:</a:t>
            </a:r>
            <a:endParaRPr lang="fr-FR" sz="1200" b="0" i="0" dirty="0">
              <a:solidFill>
                <a:schemeClr val="tx1"/>
              </a:solidFill>
              <a:effectLst/>
              <a:highlight>
                <a:srgbClr val="292929"/>
              </a:highlight>
              <a:latin typeface="Segoe UI "/>
              <a:cs typeface="Segoe UI" panose="020B0502040204020203" pitchFamily="34" charset="0"/>
            </a:endParaRPr>
          </a:p>
          <a:p>
            <a:pPr marL="22860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When an impact assessment has been conducted for the system,</a:t>
            </a:r>
          </a:p>
          <a:p>
            <a:pPr marL="22860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When use cases have been reviewed to determine if any of them meet the criteria for a "sensitive" or "restricted" use case. Sensitive use cases such as higher education admission systems or predictive maintenance products for safety-critical environments, like healthcare or chemical processing, may impose additional requirements.</a:t>
            </a:r>
          </a:p>
          <a:p>
            <a:pPr marL="228600" lvl="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Another goal to achieve is purpose adequacy, meaning the AI system achieves its goals and service levels. This may mean that the models that are part of the product are defined and documented</a:t>
            </a:r>
          </a:p>
          <a:p>
            <a:pPr marL="228600" lvl="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The data governance and management goal defines requirements for data documentation and assessment of data quality and its suitability for the AI system's purpose.</a:t>
            </a:r>
          </a:p>
          <a:p>
            <a:pPr marL="228600" lvl="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Finally, human oversight and control involve ensuring that feedback loops, such as monitoring or auditing, are in place to detect errors, anomalies, or other information about how the system behaves in practice.</a:t>
            </a: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endParaRPr lang="fr-FR" sz="1200" dirty="0">
              <a:latin typeface="Segoe UI "/>
              <a:cs typeface="Segoe UI" panose="020B0502040204020203" pitchFamily="34" charset="0"/>
            </a:endParaRP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noProof="0" dirty="0">
                <a:latin typeface="Segoe UI "/>
                <a:cs typeface="Segoe UI" panose="020B0502040204020203" pitchFamily="34" charset="0"/>
              </a:rPr>
              <a:t>For the other principles, if needed:</a:t>
            </a: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fr-FR" sz="1200" dirty="0">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dirty="0">
                <a:solidFill>
                  <a:srgbClr val="FFFFFF"/>
                </a:solidFill>
                <a:effectLst/>
                <a:highlight>
                  <a:srgbClr val="292929"/>
                </a:highlight>
                <a:latin typeface="Segoe UI "/>
                <a:cs typeface="Segoe UI" panose="020B0502040204020203" pitchFamily="34" charset="0"/>
              </a:rPr>
              <a:t>Regarding </a:t>
            </a:r>
            <a:r>
              <a:rPr lang="en-US" sz="1200" b="1" i="0" dirty="0">
                <a:solidFill>
                  <a:srgbClr val="FFFFFF"/>
                </a:solidFill>
                <a:effectLst/>
                <a:highlight>
                  <a:srgbClr val="292929"/>
                </a:highlight>
                <a:latin typeface="Segoe UI "/>
                <a:cs typeface="Segoe UI" panose="020B0502040204020203" pitchFamily="34" charset="0"/>
              </a:rPr>
              <a:t>Transparency</a:t>
            </a:r>
            <a:r>
              <a:rPr lang="en-US" sz="1200" b="0" i="0" dirty="0">
                <a:solidFill>
                  <a:srgbClr val="FFFFFF"/>
                </a:solidFill>
                <a:effectLst/>
                <a:highlight>
                  <a:srgbClr val="292929"/>
                </a:highlight>
                <a:latin typeface="Segoe UI "/>
                <a:cs typeface="Segoe UI" panose="020B0502040204020203" pitchFamily="34" charset="0"/>
              </a:rPr>
              <a:t>, the goals are to clearly communicate the capabilities, limitations, and potential risks to all stakeholders. It is important to ensure that users understand how the AI system works, how decisions are made, and that stakeholders have the necessary information to make informed decisions on how to use, deploy, and operate it. If you are the data scientist who developed the model, it may be perfectly logical to you, but for other types of stakeholders - like a member of your IT team, a business, or a chemistry researcher relying on the system - they need to understand the system's capabilities and limitations.</a:t>
            </a:r>
            <a:endParaRPr lang="fr-FR" sz="1200" dirty="0">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fr-FR" sz="1200" dirty="0">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dirty="0">
                <a:solidFill>
                  <a:srgbClr val="FFFFFF"/>
                </a:solidFill>
                <a:effectLst/>
                <a:highlight>
                  <a:srgbClr val="292929"/>
                </a:highlight>
                <a:latin typeface="Segoe UI "/>
                <a:cs typeface="Segoe UI" panose="020B0502040204020203" pitchFamily="34" charset="0"/>
              </a:rPr>
              <a:t>As for </a:t>
            </a:r>
            <a:r>
              <a:rPr lang="en-US" sz="1200" b="1" i="0" dirty="0">
                <a:solidFill>
                  <a:srgbClr val="FFFFFF"/>
                </a:solidFill>
                <a:effectLst/>
                <a:highlight>
                  <a:srgbClr val="292929"/>
                </a:highlight>
                <a:latin typeface="Segoe UI "/>
                <a:cs typeface="Segoe UI" panose="020B0502040204020203" pitchFamily="34" charset="0"/>
              </a:rPr>
              <a:t>Fairness</a:t>
            </a:r>
            <a:r>
              <a:rPr lang="en-US" sz="1200" b="0" i="0" dirty="0">
                <a:solidFill>
                  <a:srgbClr val="FFFFFF"/>
                </a:solidFill>
                <a:effectLst/>
                <a:highlight>
                  <a:srgbClr val="292929"/>
                </a:highlight>
                <a:latin typeface="Segoe UI "/>
                <a:cs typeface="Segoe UI" panose="020B0502040204020203" pitchFamily="34" charset="0"/>
              </a:rPr>
              <a:t>: There are only three goals, but the directions related to this standard cover about a third of the document. There are many references and resources to help teams align with fairness.</a:t>
            </a: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1200" b="0" i="0" dirty="0">
              <a:solidFill>
                <a:srgbClr val="FFFFFF"/>
              </a:solidFill>
              <a:effectLst/>
              <a:highlight>
                <a:srgbClr val="292929"/>
              </a:highlight>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dirty="0">
                <a:solidFill>
                  <a:srgbClr val="FFFFFF"/>
                </a:solidFill>
                <a:effectLst/>
                <a:highlight>
                  <a:srgbClr val="292929"/>
                </a:highlight>
                <a:latin typeface="Segoe UI "/>
                <a:cs typeface="Segoe UI" panose="020B0502040204020203" pitchFamily="34" charset="0"/>
              </a:rPr>
              <a:t>The goals of </a:t>
            </a:r>
            <a:r>
              <a:rPr lang="en-US" sz="1200" b="1" i="0" dirty="0">
                <a:solidFill>
                  <a:srgbClr val="FFFFFF"/>
                </a:solidFill>
                <a:effectLst/>
                <a:highlight>
                  <a:srgbClr val="292929"/>
                </a:highlight>
                <a:latin typeface="Segoe UI "/>
                <a:cs typeface="Segoe UI" panose="020B0502040204020203" pitchFamily="34" charset="0"/>
              </a:rPr>
              <a:t>Reliability &amp; Safety </a:t>
            </a:r>
            <a:r>
              <a:rPr lang="en-US" sz="1200" b="0" i="0" dirty="0">
                <a:solidFill>
                  <a:srgbClr val="FFFFFF"/>
                </a:solidFill>
                <a:effectLst/>
                <a:highlight>
                  <a:srgbClr val="292929"/>
                </a:highlight>
                <a:latin typeface="Segoe UI "/>
                <a:cs typeface="Segoe UI" panose="020B0502040204020203" pitchFamily="34" charset="0"/>
              </a:rPr>
              <a:t>aim to minimize the risk of error. For example, how is the system tested? Do the tests simulate the real environment and use cases? How will the system react in case of failure or service degradation?</a:t>
            </a:r>
            <a:endParaRPr lang="fr-FR" sz="1200" dirty="0">
              <a:latin typeface="Segoe UI "/>
              <a:cs typeface="Segoe UI" panose="020B0502040204020203" pitchFamily="34" charset="0"/>
            </a:endParaRP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endParaRPr lang="fr-FR" sz="1200" dirty="0">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dirty="0">
                <a:solidFill>
                  <a:srgbClr val="FFFFFF"/>
                </a:solidFill>
                <a:effectLst/>
                <a:highlight>
                  <a:srgbClr val="292929"/>
                </a:highlight>
                <a:latin typeface="Segoe UI "/>
                <a:cs typeface="Segoe UI" panose="020B0502040204020203" pitchFamily="34" charset="0"/>
              </a:rPr>
              <a:t>In the cases of </a:t>
            </a:r>
            <a:r>
              <a:rPr lang="en-US" sz="1200" b="1" i="0" dirty="0">
                <a:solidFill>
                  <a:srgbClr val="FFFFFF"/>
                </a:solidFill>
                <a:effectLst/>
                <a:highlight>
                  <a:srgbClr val="292929"/>
                </a:highlight>
                <a:latin typeface="Segoe UI "/>
                <a:cs typeface="Segoe UI" panose="020B0502040204020203" pitchFamily="34" charset="0"/>
              </a:rPr>
              <a:t>Privacy &amp; Security</a:t>
            </a:r>
            <a:r>
              <a:rPr lang="en-US" sz="1200" b="0" i="0" dirty="0">
                <a:solidFill>
                  <a:srgbClr val="FFFFFF"/>
                </a:solidFill>
                <a:effectLst/>
                <a:highlight>
                  <a:srgbClr val="292929"/>
                </a:highlight>
                <a:latin typeface="Segoe UI "/>
                <a:cs typeface="Segoe UI" panose="020B0502040204020203" pitchFamily="34" charset="0"/>
              </a:rPr>
              <a:t>, and </a:t>
            </a:r>
            <a:r>
              <a:rPr lang="en-US" sz="1200" b="1" i="0" dirty="0">
                <a:solidFill>
                  <a:srgbClr val="FFFFFF"/>
                </a:solidFill>
                <a:effectLst/>
                <a:highlight>
                  <a:srgbClr val="292929"/>
                </a:highlight>
                <a:latin typeface="Segoe UI "/>
                <a:cs typeface="Segoe UI" panose="020B0502040204020203" pitchFamily="34" charset="0"/>
              </a:rPr>
              <a:t>Inclusiveness</a:t>
            </a:r>
            <a:r>
              <a:rPr lang="en-US" sz="1200" b="0" i="0" dirty="0">
                <a:solidFill>
                  <a:srgbClr val="FFFFFF"/>
                </a:solidFill>
                <a:effectLst/>
                <a:highlight>
                  <a:srgbClr val="292929"/>
                </a:highlight>
                <a:latin typeface="Segoe UI "/>
                <a:cs typeface="Segoe UI" panose="020B0502040204020203" pitchFamily="34" charset="0"/>
              </a:rPr>
              <a:t>, as already mentioned, we refer to other existing standards at Microsoft on the themes of privacy, security, accessibility, and inclusivity. Your team may have its own standards to reference, or you may want to include elements such as a security review, a threat model, or a red teaming exercise. Keep in mind that threat modeling and red teaming will be a bit different for AI compared to traditional software projects. The basic principles are the same: what are the inputs? Where does the output go? What are the dependencies on third-party components? Familiarize yourself with the threats specific to AI and generative AI systems. AI and generative AI tend to automate processes that rely on human judgment, so it may be necessary to think more about downstream implications. LLMs are not deterministic and can be fooled - they know nothing about security, privacy, and confidentiality.</a:t>
            </a:r>
            <a:endParaRPr lang="fr-FR" sz="1200" dirty="0">
              <a:latin typeface="Segoe UI "/>
              <a:cs typeface="Segoe UI" panose="020B0502040204020203" pitchFamily="34" charset="0"/>
            </a:endParaRP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endParaRPr lang="fr-FR" sz="1200" dirty="0">
              <a:latin typeface="Segoe UI "/>
              <a:cs typeface="Segoe UI" panose="020B0502040204020203" pitchFamily="34" charset="0"/>
            </a:endParaRP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0" i="0" dirty="0">
                <a:solidFill>
                  <a:srgbClr val="FFFFFF"/>
                </a:solidFill>
                <a:effectLst/>
                <a:highlight>
                  <a:srgbClr val="292929"/>
                </a:highlight>
                <a:latin typeface="Segoe UI "/>
                <a:cs typeface="Segoe UI" panose="020B0502040204020203" pitchFamily="34" charset="0"/>
              </a:rPr>
              <a:t>The best approach is to review the requirements at different stages of your system's development. For example, if you are at the POC stage, only a subset of these requirements may apply, but when the system goes into production, you will certainly want all the requirements to be met.</a:t>
            </a:r>
            <a:endParaRPr lang="en-US" sz="1200" dirty="0">
              <a:latin typeface="Segoe UI "/>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952364">
              <a:defRPr/>
            </a:pPr>
            <a:fld id="{13EBDA0C-02E7-4851-939B-E9FBFFDF1F89}" type="slidenum">
              <a:rPr lang="en-US">
                <a:solidFill>
                  <a:prstClr val="black"/>
                </a:solidFill>
                <a:latin typeface="Calibri" panose="020F0502020204030204"/>
              </a:rPr>
              <a:pPr defTabSz="952364">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375944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dirty="0">
                <a:solidFill>
                  <a:srgbClr val="FFFFFF"/>
                </a:solidFill>
                <a:effectLst/>
                <a:highlight>
                  <a:srgbClr val="292929"/>
                </a:highlight>
                <a:latin typeface="Segoe UI "/>
              </a:rPr>
              <a:t>Compliance with our principles and our responsible AI standard involves conducting an impact assessment and a set of pre-deployment or pre-release reviews with stakeholders on engineering, security policy, privacy, accessibility, and legal and legislative issues. If we take the principle of </a:t>
            </a:r>
            <a:r>
              <a:rPr lang="en-US" sz="1200" b="1" i="0" dirty="0">
                <a:solidFill>
                  <a:srgbClr val="FFFFFF"/>
                </a:solidFill>
                <a:effectLst/>
                <a:highlight>
                  <a:srgbClr val="292929"/>
                </a:highlight>
                <a:latin typeface="Segoe UI "/>
              </a:rPr>
              <a:t>transparency</a:t>
            </a:r>
            <a:r>
              <a:rPr lang="en-US" sz="1200" b="0" i="0" dirty="0">
                <a:solidFill>
                  <a:srgbClr val="FFFFFF"/>
                </a:solidFill>
                <a:effectLst/>
                <a:highlight>
                  <a:srgbClr val="292929"/>
                </a:highlight>
                <a:latin typeface="Segoe UI "/>
              </a:rPr>
              <a:t>, let's delve into one of its objectives, namely communication with stakeholders. What should a product team do in terms of communication with stakeholders? </a:t>
            </a:r>
          </a:p>
          <a:p>
            <a:endParaRPr lang="en-US" sz="1200" b="0" i="0" dirty="0">
              <a:solidFill>
                <a:srgbClr val="FFFFFF"/>
              </a:solidFill>
              <a:effectLst/>
              <a:highlight>
                <a:srgbClr val="292929"/>
              </a:highlight>
              <a:latin typeface="Segoe UI "/>
            </a:endParaRPr>
          </a:p>
          <a:p>
            <a:r>
              <a:rPr lang="en-US" sz="1200" b="0" i="0" dirty="0">
                <a:solidFill>
                  <a:srgbClr val="FFFFFF"/>
                </a:solidFill>
                <a:effectLst/>
                <a:highlight>
                  <a:srgbClr val="292929"/>
                </a:highlight>
                <a:latin typeface="Segoe UI "/>
              </a:rPr>
              <a:t>As you can see, this objective is then broken down into three requirements:</a:t>
            </a:r>
            <a:endParaRPr lang="fr-FR" sz="1200" dirty="0">
              <a:latin typeface="Segoe UI "/>
            </a:endParaRPr>
          </a:p>
          <a:p>
            <a:pPr marL="0" indent="0">
              <a:buFont typeface="+mj-lt"/>
              <a:buNone/>
            </a:pPr>
            <a:endParaRPr lang="fr-FR" sz="1200" b="0" i="0" dirty="0">
              <a:solidFill>
                <a:schemeClr val="tx1"/>
              </a:solidFill>
              <a:effectLst/>
              <a:highlight>
                <a:srgbClr val="292929"/>
              </a:highlight>
              <a:latin typeface="Segoe UI "/>
            </a:endParaRPr>
          </a:p>
          <a:p>
            <a:pPr marL="228600" indent="-228600">
              <a:buFont typeface="+mj-lt"/>
              <a:buAutoNum type="arabicPeriod"/>
            </a:pPr>
            <a:r>
              <a:rPr lang="en-US" sz="1200" b="0" i="0" dirty="0">
                <a:solidFill>
                  <a:srgbClr val="FFFFFF"/>
                </a:solidFill>
                <a:effectLst/>
                <a:highlight>
                  <a:srgbClr val="292929"/>
                </a:highlight>
                <a:latin typeface="Segoe UI "/>
              </a:rPr>
              <a:t>The first requirement, T2.1, is that </a:t>
            </a:r>
            <a:r>
              <a:rPr lang="en-US" sz="1200" b="1" i="0" dirty="0">
                <a:solidFill>
                  <a:srgbClr val="FFFFFF"/>
                </a:solidFill>
                <a:effectLst/>
                <a:highlight>
                  <a:srgbClr val="292929"/>
                </a:highlight>
                <a:latin typeface="Segoe UI "/>
              </a:rPr>
              <a:t>stakeholders must be identified.</a:t>
            </a:r>
            <a:r>
              <a:rPr lang="en-US" sz="1200" b="0" i="0" dirty="0">
                <a:solidFill>
                  <a:srgbClr val="FFFFFF"/>
                </a:solidFill>
                <a:effectLst/>
                <a:highlight>
                  <a:srgbClr val="292929"/>
                </a:highlight>
                <a:latin typeface="Segoe UI "/>
              </a:rPr>
              <a:t> This involves identifying the people who operate the system, who rely on it, and who use it. And for our standard, the tool and practice to achieve this is the impact assessment.</a:t>
            </a:r>
          </a:p>
          <a:p>
            <a:pPr marL="228600" indent="-228600">
              <a:buFont typeface="+mj-lt"/>
              <a:buAutoNum type="arabicPeriod"/>
            </a:pPr>
            <a:endParaRPr lang="fr-FR" sz="1200" dirty="0">
              <a:latin typeface="Segoe UI "/>
            </a:endParaRPr>
          </a:p>
          <a:p>
            <a:pPr marL="228600" indent="-228600">
              <a:buFont typeface="+mj-lt"/>
              <a:buAutoNum type="arabicPeriod"/>
            </a:pPr>
            <a:r>
              <a:rPr lang="en-US" sz="1200" b="0" i="0" dirty="0">
                <a:solidFill>
                  <a:srgbClr val="FFFFFF"/>
                </a:solidFill>
                <a:effectLst/>
                <a:highlight>
                  <a:srgbClr val="292929"/>
                </a:highlight>
                <a:latin typeface="Segoe UI "/>
              </a:rPr>
              <a:t>The second requirement, T2.2, is to </a:t>
            </a:r>
            <a:r>
              <a:rPr lang="en-US" sz="1200" b="1" i="0" dirty="0">
                <a:solidFill>
                  <a:srgbClr val="FFFFFF"/>
                </a:solidFill>
                <a:effectLst/>
                <a:highlight>
                  <a:srgbClr val="292929"/>
                </a:highlight>
                <a:latin typeface="Segoe UI "/>
              </a:rPr>
              <a:t>publish documentation for stakeholders. </a:t>
            </a:r>
            <a:r>
              <a:rPr lang="en-US" sz="1200" b="0" i="0" dirty="0">
                <a:solidFill>
                  <a:srgbClr val="FFFFFF"/>
                </a:solidFill>
                <a:effectLst/>
                <a:highlight>
                  <a:srgbClr val="292929"/>
                </a:highlight>
                <a:latin typeface="Segoe UI "/>
              </a:rPr>
              <a:t>We must provide them with enough information so they can make decisions regarding the AI product. The tool and practice to achieve this is the transparency note. A transparency note is a type of documentation that we provide, which lies between technical specifications and marketing material to help stakeholders understand the capabilities and limitations of the system so they can make informed decisions such as... Is this service suitable for their use case? What are the elements to consider when setting up the system? What are the operational or technical limitations? How can the client optimize the system's performance?</a:t>
            </a:r>
            <a:endParaRPr lang="fr-FR" sz="1200" dirty="0">
              <a:latin typeface="Segoe UI "/>
            </a:endParaRPr>
          </a:p>
          <a:p>
            <a:pPr marL="228600" indent="-228600">
              <a:buFont typeface="+mj-lt"/>
              <a:buAutoNum type="arabicPeriod"/>
            </a:pPr>
            <a:endParaRPr lang="fr-FR" sz="1200" dirty="0">
              <a:latin typeface="Segoe UI "/>
            </a:endParaRPr>
          </a:p>
          <a:p>
            <a:pPr marL="228600" indent="-228600">
              <a:buFont typeface="+mj-lt"/>
              <a:buAutoNum type="arabicPeriod"/>
            </a:pPr>
            <a:r>
              <a:rPr lang="en-US" sz="1200" b="0" i="0" dirty="0">
                <a:solidFill>
                  <a:srgbClr val="FFFFFF"/>
                </a:solidFill>
                <a:effectLst/>
                <a:highlight>
                  <a:srgbClr val="292929"/>
                </a:highlight>
                <a:latin typeface="Segoe UI "/>
              </a:rPr>
              <a:t>The third requirement, T2.3, concerns updating the documentation for stakeholders and lists the types of events that should trigger an update. The tool and practice for this is also a transparency note.</a:t>
            </a:r>
            <a:endParaRPr lang="fr-FR" sz="1200" dirty="0">
              <a:latin typeface="Segoe UI "/>
            </a:endParaRPr>
          </a:p>
          <a:p>
            <a:endParaRPr lang="fr-FR" sz="1200" dirty="0">
              <a:latin typeface="Segoe UI "/>
            </a:endParaRPr>
          </a:p>
          <a:p>
            <a:r>
              <a:rPr lang="en-US" sz="1200" b="0" i="0" dirty="0">
                <a:solidFill>
                  <a:srgbClr val="FFFFFF"/>
                </a:solidFill>
                <a:effectLst/>
                <a:highlight>
                  <a:srgbClr val="292929"/>
                </a:highlight>
                <a:latin typeface="Segoe UI "/>
              </a:rPr>
              <a:t>As we go through the standard, we realize that a large number of requirements related to achieving the objectives are met through an impact assessment of responsible AI on the product.</a:t>
            </a:r>
            <a:endParaRPr lang="fr-FR" sz="1200" dirty="0">
              <a:latin typeface="Segoe UI "/>
            </a:endParaRPr>
          </a:p>
          <a:p>
            <a:endParaRPr lang="fr-FR" sz="1200" dirty="0">
              <a:latin typeface="Segoe UI "/>
            </a:endParaRPr>
          </a:p>
          <a:p>
            <a:r>
              <a:rPr lang="en-US" sz="1200" b="0" i="0" dirty="0">
                <a:solidFill>
                  <a:srgbClr val="FFFFFF"/>
                </a:solidFill>
                <a:effectLst/>
                <a:highlight>
                  <a:srgbClr val="292929"/>
                </a:highlight>
                <a:latin typeface="Segoe UI "/>
              </a:rPr>
              <a:t>Let me give you an overview of the impact assessment even though we will come back to it later with a concrete illustration.</a:t>
            </a:r>
            <a:endParaRPr lang="en-US" sz="1200" b="0" i="0" u="none" strike="noStrike" dirty="0">
              <a:solidFill>
                <a:srgbClr val="000000"/>
              </a:solidFill>
              <a:effectLst/>
              <a:latin typeface="Segoe UI "/>
              <a:ea typeface="Aptos" panose="020B000402020202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Segoe UI "/>
              <a:ea typeface="Aptos" panose="020B000402020202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
                <a:ea typeface="Aptos" panose="020B0004020202020204" pitchFamily="34" charset="0"/>
                <a:cs typeface="Calibri" panose="020F0502020204030204"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Microsoft-Responsible-AI-Standard-v2-General-Requirements-3.pdf</a:t>
            </a:r>
            <a:r>
              <a:rPr lang="fr-FR" sz="1200" dirty="0">
                <a:latin typeface="Segoe UI "/>
                <a:cs typeface="Segoe UI" panose="020B0502040204020203" pitchFamily="34" charset="0"/>
              </a:rPr>
              <a:t> </a:t>
            </a:r>
            <a:r>
              <a:rPr lang="en-US" sz="1200" dirty="0">
                <a:latin typeface="Segoe UI "/>
                <a:cs typeface="Segoe UI" panose="020B0502040204020203" pitchFamily="34" charset="0"/>
              </a:rPr>
              <a:t>: https://blogs.microsoft.com/wp-content/uploads/prod/sites/5/2022/06/Microsoft-Responsible-AI-Standard-v2-General-Requirements-3.pdf</a:t>
            </a:r>
            <a:endParaRPr lang="en-US" sz="1200" dirty="0">
              <a:effectLst/>
              <a:latin typeface="Segoe UI "/>
              <a:ea typeface="Aptos" panose="020B000402020202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4"/>
              </a:rPr>
              <a:t>Microsoft-RAI-Impact-Assessment-Template.pdf</a:t>
            </a:r>
            <a:r>
              <a:rPr lang="fr-FR" sz="1200" dirty="0">
                <a:latin typeface="Segoe UI "/>
                <a:cs typeface="Segoe UI" panose="020B0502040204020203" pitchFamily="34" charset="0"/>
              </a:rPr>
              <a:t> : https://blogs.microsoft.com/wp-content/uploads/prod/sites/5/2022/06/Microsoft-RAI-Impact-Assessment-Template.pdf</a:t>
            </a:r>
          </a:p>
          <a:p>
            <a:r>
              <a:rPr lang="fr-FR" sz="1200" dirty="0" err="1">
                <a:latin typeface="Segoe UI "/>
                <a:hlinkClick r:id="rId5"/>
              </a:rPr>
              <a:t>Transparency</a:t>
            </a:r>
            <a:r>
              <a:rPr lang="fr-FR" sz="1200" dirty="0">
                <a:latin typeface="Segoe UI "/>
                <a:hlinkClick r:id="rId5"/>
              </a:rPr>
              <a:t> Note for Azure OpenAI - Azure AI services | Microsoft </a:t>
            </a:r>
            <a:r>
              <a:rPr lang="fr-FR" sz="1200" dirty="0" err="1">
                <a:latin typeface="Segoe UI "/>
                <a:hlinkClick r:id="rId5"/>
              </a:rPr>
              <a:t>Learn</a:t>
            </a:r>
            <a:r>
              <a:rPr lang="en-US" sz="1200" dirty="0">
                <a:effectLst/>
                <a:latin typeface="Segoe UI "/>
                <a:cs typeface="Calibri" panose="020F0502020204030204" pitchFamily="34" charset="0"/>
              </a:rPr>
              <a:t> https://learn.microsoft.com/en-us/legal/cognitive-services/openai/transparency-note?tabs=text</a:t>
            </a:r>
            <a:endParaRPr lang="en-US" sz="1200" dirty="0">
              <a:effectLst/>
              <a:latin typeface="Segoe UI "/>
              <a:ea typeface="Aptos" panose="020B0004020202020204" pitchFamily="34" charset="0"/>
              <a:cs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9/10/2024 5:38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89031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In June 2022, when we shared our responsible AI standard, we also published a model and an impact assessment guide. Impact assessments have proven valuable at Microsoft to ensure that teams explore the impact of their AI system in depth from the very earliest stages of design.</a:t>
            </a:r>
            <a:endParaRPr lang="fr-FR" dirty="0">
              <a:latin typeface="Segoe UI "/>
            </a:endParaRPr>
          </a:p>
          <a:p>
            <a:endParaRPr lang="en-US"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37</a:t>
            </a:fld>
            <a:endParaRPr lang="en-US"/>
          </a:p>
        </p:txBody>
      </p:sp>
    </p:spTree>
    <p:extLst>
      <p:ext uri="{BB962C8B-B14F-4D97-AF65-F5344CB8AC3E}">
        <p14:creationId xmlns:p14="http://schemas.microsoft.com/office/powerpoint/2010/main" val="4136131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b="0" i="0" dirty="0">
                <a:solidFill>
                  <a:srgbClr val="FFFFFF"/>
                </a:solidFill>
                <a:effectLst/>
                <a:highlight>
                  <a:srgbClr val="292929"/>
                </a:highlight>
                <a:latin typeface="Segoe UI" panose="020B0502040204020203" pitchFamily="34" charset="0"/>
              </a:rPr>
              <a:t>Without going into detail, you can see here the five key sections of the model we designed. By going through each section, we can identify the potential impact of an AI system on people, organizations, and society and, through this thorough review, assess these potential harms and damages as well as preliminary mitigation measures. During this analysis, amongst others, use cases are said to be sensitive are identified. </a:t>
            </a: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b="0" i="0" dirty="0">
              <a:solidFill>
                <a:srgbClr val="FFFFFF"/>
              </a:solidFill>
              <a:effectLst/>
              <a:highlight>
                <a:srgbClr val="292929"/>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b="0" i="0" dirty="0">
                <a:solidFill>
                  <a:srgbClr val="FFFFFF"/>
                </a:solidFill>
                <a:effectLst/>
                <a:highlight>
                  <a:srgbClr val="292929"/>
                </a:highlight>
                <a:latin typeface="Segoe UI" panose="020B0502040204020203" pitchFamily="34" charset="0"/>
              </a:rPr>
              <a:t>The applicable objectives and requirements of the RAI standard to the system under consideration are identified in the last step.</a:t>
            </a: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b="0" i="0" dirty="0">
              <a:solidFill>
                <a:srgbClr val="FFFFFF"/>
              </a:solidFill>
              <a:effectLst/>
              <a:highlight>
                <a:srgbClr val="292929"/>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b="0" i="0" dirty="0">
                <a:solidFill>
                  <a:srgbClr val="FFFFFF"/>
                </a:solidFill>
                <a:effectLst/>
                <a:highlight>
                  <a:srgbClr val="292929"/>
                </a:highlight>
                <a:latin typeface="Segoe UI" panose="020B0502040204020203" pitchFamily="34" charset="0"/>
              </a:rPr>
              <a:t>Then, teams must define and document how to meet the requirements to implement the standard and comply with it. If teams cannot meet specific requirements of the standard, including sensitive uses, they may submit a non-compliance escalation to the standard for consideration.</a:t>
            </a:r>
            <a:endPar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38</a:t>
            </a:fld>
            <a:endParaRPr lang="en-US"/>
          </a:p>
        </p:txBody>
      </p:sp>
    </p:spTree>
    <p:extLst>
      <p:ext uri="{BB962C8B-B14F-4D97-AF65-F5344CB8AC3E}">
        <p14:creationId xmlns:p14="http://schemas.microsoft.com/office/powerpoint/2010/main" val="3773004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In addition to the basic commitments and objective-focused requirements of our responsible AI standard, we have a second internal process focused on policies that we call "Sensitive Use Cases." This applies as soon as a team engages in an AI system project for our most sensitive and high-impact AI applications, to provide an additional layer of oversight and case-specific requirements that meet our three-category bar for a "sensitive" use:</a:t>
            </a:r>
            <a:endParaRPr lang="fr-FR" dirty="0">
              <a:latin typeface="Segoe UI "/>
            </a:endParaRPr>
          </a:p>
          <a:p>
            <a:endParaRPr lang="fr-FR" dirty="0">
              <a:latin typeface="Segoe UI "/>
            </a:endParaRPr>
          </a:p>
          <a:p>
            <a:pPr marL="228600" indent="-228600">
              <a:buFont typeface="+mj-lt"/>
              <a:buAutoNum type="arabicPeriod"/>
            </a:pPr>
            <a:r>
              <a:rPr lang="en-US" b="0" i="0" dirty="0">
                <a:solidFill>
                  <a:srgbClr val="FFFFFF"/>
                </a:solidFill>
                <a:effectLst/>
                <a:highlight>
                  <a:srgbClr val="292929"/>
                </a:highlight>
                <a:latin typeface="Segoe UI "/>
              </a:rPr>
              <a:t>Impact on legal status or life opportunities, </a:t>
            </a:r>
            <a:endParaRPr lang="fr-FR" b="0" i="0" u="none" dirty="0">
              <a:latin typeface="Segoe UI "/>
            </a:endParaRPr>
          </a:p>
          <a:p>
            <a:pPr marL="228600" indent="-228600">
              <a:buFont typeface="+mj-lt"/>
              <a:buAutoNum type="arabicPeriod"/>
            </a:pPr>
            <a:r>
              <a:rPr lang="en-US" b="0" i="0" dirty="0">
                <a:solidFill>
                  <a:srgbClr val="FFFFFF"/>
                </a:solidFill>
                <a:effectLst/>
                <a:highlight>
                  <a:srgbClr val="292929"/>
                </a:highlight>
                <a:latin typeface="Segoe UI "/>
              </a:rPr>
              <a:t>Risk of physical or psychological harm,</a:t>
            </a:r>
          </a:p>
          <a:p>
            <a:pPr marL="228600" indent="-228600">
              <a:buFont typeface="+mj-lt"/>
              <a:buAutoNum type="arabicPeriod"/>
            </a:pPr>
            <a:r>
              <a:rPr lang="en-US" b="0" i="0" noProof="0" dirty="0">
                <a:solidFill>
                  <a:srgbClr val="FFFFFF"/>
                </a:solidFill>
                <a:effectLst/>
                <a:highlight>
                  <a:srgbClr val="292929"/>
                </a:highlight>
                <a:latin typeface="Segoe UI "/>
              </a:rPr>
              <a:t>Threat to human rights</a:t>
            </a:r>
          </a:p>
          <a:p>
            <a:pPr marL="0" indent="0">
              <a:buFont typeface="+mj-lt"/>
              <a:buNone/>
            </a:pPr>
            <a:br>
              <a:rPr lang="fr-FR" dirty="0">
                <a:latin typeface="Segoe UI "/>
              </a:rPr>
            </a:br>
            <a:r>
              <a:rPr lang="en-US" b="0" i="0" dirty="0">
                <a:solidFill>
                  <a:srgbClr val="FFFFFF"/>
                </a:solidFill>
                <a:effectLst/>
                <a:highlight>
                  <a:srgbClr val="292929"/>
                </a:highlight>
                <a:latin typeface="Segoe UI "/>
              </a:rPr>
              <a:t>If a use case meets the criteria of one of these categories, the team is required to report the project to our Office of Responsible AI. From there, cases are reviewed by experts in sensitive use, who provide additional guidance and requirements to enable responsible deployment in line with our principles.</a:t>
            </a:r>
            <a:endParaRPr lang="fr-FR" dirty="0">
              <a:latin typeface="Segoe UI "/>
            </a:endParaRPr>
          </a:p>
          <a:p>
            <a:pPr marL="171450" indent="-171450">
              <a:buFont typeface="Arial" panose="020B0604020202020204" pitchFamily="34" charset="0"/>
              <a:buChar char="•"/>
            </a:pPr>
            <a:endParaRPr lang="fr-FR" dirty="0">
              <a:latin typeface="Segoe UI "/>
            </a:endParaRPr>
          </a:p>
          <a:p>
            <a:pPr algn="l">
              <a:buFont typeface="Arial" panose="020B0604020202020204" pitchFamily="34" charset="0"/>
              <a:buNone/>
            </a:pPr>
            <a:r>
              <a:rPr lang="en-US" b="1" i="1" u="sng" dirty="0">
                <a:solidFill>
                  <a:srgbClr val="FFFFFF"/>
                </a:solidFill>
                <a:effectLst/>
                <a:highlight>
                  <a:srgbClr val="292929"/>
                </a:highlight>
                <a:latin typeface="Segoe UI "/>
              </a:rPr>
              <a:t>- Impact on legal status or life opportunities</a:t>
            </a:r>
            <a:r>
              <a:rPr lang="en-US" b="0" i="0" u="sng" dirty="0">
                <a:solidFill>
                  <a:srgbClr val="FFFFFF"/>
                </a:solidFill>
                <a:effectLst/>
                <a:highlight>
                  <a:srgbClr val="292929"/>
                </a:highlight>
                <a:latin typeface="Segoe UI "/>
              </a:rPr>
              <a:t>:</a:t>
            </a:r>
          </a:p>
          <a:p>
            <a:pPr algn="l">
              <a:buFont typeface="Arial" panose="020B0604020202020204" pitchFamily="34" charset="0"/>
              <a:buNone/>
            </a:pPr>
            <a:r>
              <a:rPr lang="en-US" b="0" i="0" dirty="0">
                <a:solidFill>
                  <a:srgbClr val="FFFFFF"/>
                </a:solidFill>
                <a:effectLst/>
                <a:highlight>
                  <a:srgbClr val="292929"/>
                </a:highlight>
                <a:latin typeface="Segoe UI "/>
              </a:rPr>
              <a:t>The reasonably foreseeable use or misuse of an AI system could affect:</a:t>
            </a:r>
          </a:p>
          <a:p>
            <a:pPr marL="742950" lvl="1" indent="-285750" algn="l">
              <a:buFont typeface="Arial" panose="020B0604020202020204" pitchFamily="34" charset="0"/>
              <a:buChar char="•"/>
            </a:pPr>
            <a:r>
              <a:rPr lang="en-US" b="0" i="0" dirty="0">
                <a:solidFill>
                  <a:srgbClr val="FFFFFF"/>
                </a:solidFill>
                <a:effectLst/>
                <a:highlight>
                  <a:srgbClr val="292929"/>
                </a:highlight>
                <a:latin typeface="Segoe UI "/>
              </a:rPr>
              <a:t>A person's legal status, such as being recognized as a minor, adult, parent, guardian, or disabled person, as well as their marital, immigration, and citizenship status.</a:t>
            </a:r>
          </a:p>
          <a:p>
            <a:pPr marL="742950" lvl="1" indent="-285750" algn="l">
              <a:buFont typeface="Arial" panose="020B0604020202020204" pitchFamily="34" charset="0"/>
              <a:buChar char="•"/>
            </a:pPr>
            <a:r>
              <a:rPr lang="en-US" b="0" i="0" dirty="0">
                <a:solidFill>
                  <a:srgbClr val="FFFFFF"/>
                </a:solidFill>
                <a:effectLst/>
                <a:highlight>
                  <a:srgbClr val="292929"/>
                </a:highlight>
                <a:latin typeface="Segoe UI "/>
              </a:rPr>
              <a:t>Legal rights, especially in the context of the criminal justice system.</a:t>
            </a:r>
          </a:p>
          <a:p>
            <a:pPr marL="742950" lvl="1" indent="-285750" algn="l">
              <a:buFont typeface="Arial" panose="020B0604020202020204" pitchFamily="34" charset="0"/>
              <a:buChar char="•"/>
            </a:pPr>
            <a:r>
              <a:rPr lang="en-US" b="0" i="0" dirty="0">
                <a:solidFill>
                  <a:srgbClr val="FFFFFF"/>
                </a:solidFill>
                <a:effectLst/>
                <a:highlight>
                  <a:srgbClr val="292929"/>
                </a:highlight>
                <a:latin typeface="Segoe UI "/>
              </a:rPr>
              <a:t>Access to benefits, services, or opportunities, or the terms under which they are provided (e.g., financial services, housing, insurance, education, recruitment, or healthcare).</a:t>
            </a:r>
          </a:p>
          <a:p>
            <a:pPr marL="0" indent="0">
              <a:buFont typeface="Arial" panose="020B0604020202020204" pitchFamily="34" charset="0"/>
              <a:buNone/>
            </a:pPr>
            <a:endParaRPr lang="fr-FR" dirty="0">
              <a:latin typeface="Segoe UI "/>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u="sng" dirty="0">
                <a:solidFill>
                  <a:srgbClr val="FFFFFF"/>
                </a:solidFill>
                <a:effectLst/>
                <a:highlight>
                  <a:srgbClr val="292929"/>
                </a:highlight>
                <a:latin typeface="Segoe UI "/>
              </a:rPr>
              <a:t>- Risk of physical or psychological harm</a:t>
            </a:r>
            <a:r>
              <a:rPr lang="en-US" b="0" i="1" u="sng" dirty="0">
                <a:solidFill>
                  <a:srgbClr val="FFFFFF"/>
                </a:solidFill>
                <a:effectLst/>
                <a:highlight>
                  <a:srgbClr val="292929"/>
                </a:highlight>
                <a:latin typeface="Segoe UI "/>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FFFFFF"/>
                </a:solidFill>
                <a:effectLst/>
                <a:highlight>
                  <a:srgbClr val="292929"/>
                </a:highlight>
                <a:latin typeface="Segoe UI "/>
              </a:rPr>
              <a:t> The reasonably foreseeable use or misuse of the AI system could cause significant physical or psychological harm to a person. (e.g., life-or-death decisions in military contexts, safety-critical manufacturing environments, clinical decision-making in healthcare, or almost any case involving children or other vulnerable populations).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FFFFFF"/>
              </a:solidFill>
              <a:effectLst/>
              <a:highlight>
                <a:srgbClr val="292929"/>
              </a:highlight>
              <a:latin typeface="Segoe UI "/>
            </a:endParaRPr>
          </a:p>
          <a:p>
            <a:pPr algn="l">
              <a:buFont typeface="Arial" panose="020B0604020202020204" pitchFamily="34" charset="0"/>
              <a:buNone/>
            </a:pPr>
            <a:r>
              <a:rPr lang="en-US" b="1" i="1" u="sng" dirty="0">
                <a:solidFill>
                  <a:srgbClr val="FFFFFF"/>
                </a:solidFill>
                <a:effectLst/>
                <a:highlight>
                  <a:srgbClr val="292929"/>
                </a:highlight>
                <a:latin typeface="Segoe UI "/>
              </a:rPr>
              <a:t>- Threat to human rights</a:t>
            </a:r>
            <a:r>
              <a:rPr lang="en-US" b="0" i="1" u="sng" dirty="0">
                <a:solidFill>
                  <a:srgbClr val="FFFFFF"/>
                </a:solidFill>
                <a:effectLst/>
                <a:highlight>
                  <a:srgbClr val="292929"/>
                </a:highlight>
                <a:latin typeface="Segoe UI "/>
              </a:rPr>
              <a:t>: </a:t>
            </a:r>
          </a:p>
          <a:p>
            <a:pPr algn="l">
              <a:buFont typeface="Arial" panose="020B0604020202020204" pitchFamily="34" charset="0"/>
              <a:buNone/>
            </a:pPr>
            <a:r>
              <a:rPr lang="en-US" b="0" i="0" dirty="0">
                <a:solidFill>
                  <a:srgbClr val="FFFFFF"/>
                </a:solidFill>
                <a:effectLst/>
                <a:highlight>
                  <a:srgbClr val="292929"/>
                </a:highlight>
                <a:latin typeface="Segoe UI "/>
              </a:rPr>
              <a:t>The reasonably foreseeable use or misuse of an AI system could restrict, infringe upon, or compromise a person's ability to exercise their human rights. Human rights are often interdependent, and AI systems could affect many internationally recognized human rights. It is best to think of examples to illustrate...</a:t>
            </a:r>
          </a:p>
          <a:p>
            <a:pPr marL="628650" lvl="1" indent="-171450" algn="l">
              <a:buFont typeface="Arial" panose="020B0604020202020204" pitchFamily="34" charset="0"/>
              <a:buChar char="•"/>
            </a:pPr>
            <a:r>
              <a:rPr lang="en-US" b="1" i="0" dirty="0">
                <a:solidFill>
                  <a:srgbClr val="FFFFFF"/>
                </a:solidFill>
                <a:effectLst/>
                <a:highlight>
                  <a:srgbClr val="292929"/>
                </a:highlight>
                <a:latin typeface="Segoe UI "/>
              </a:rPr>
              <a:t>Social Scoring System</a:t>
            </a:r>
            <a:r>
              <a:rPr lang="en-US" b="0" i="0" dirty="0">
                <a:solidFill>
                  <a:srgbClr val="FFFFFF"/>
                </a:solidFill>
                <a:effectLst/>
                <a:highlight>
                  <a:srgbClr val="292929"/>
                </a:highlight>
                <a:latin typeface="Segoe UI "/>
              </a:rPr>
              <a:t>: AI systems used by governments to determine the "reliability" or social credit of citizens based on their behavior, associations, religious beliefs or opinions, or what they read.</a:t>
            </a:r>
          </a:p>
          <a:p>
            <a:pPr lvl="1" algn="l">
              <a:buFont typeface="Arial" panose="020B0604020202020204" pitchFamily="34" charset="0"/>
              <a:buChar char="•"/>
            </a:pPr>
            <a:r>
              <a:rPr lang="en-US" b="1" i="0" dirty="0">
                <a:solidFill>
                  <a:srgbClr val="FFFFFF"/>
                </a:solidFill>
                <a:effectLst/>
                <a:highlight>
                  <a:srgbClr val="292929"/>
                </a:highlight>
                <a:latin typeface="Segoe UI "/>
              </a:rPr>
              <a:t>    Predictive Policing System</a:t>
            </a:r>
            <a:r>
              <a:rPr lang="en-US" b="0" i="0" dirty="0">
                <a:solidFill>
                  <a:srgbClr val="FFFFFF"/>
                </a:solidFill>
                <a:effectLst/>
                <a:highlight>
                  <a:srgbClr val="292929"/>
                </a:highlight>
                <a:latin typeface="Segoe UI "/>
              </a:rPr>
              <a:t>: AI systems that predict the location of crimes or certain types of crimes based on historically biased data, which can lead to a disproportionate deployment of law enforcement resources in these areas, perpetuating historical over-policing and presenting a risk to the equality of protection under the law and the criminal justice system.</a:t>
            </a:r>
          </a:p>
          <a:p>
            <a:pPr lvl="1" algn="l">
              <a:buFont typeface="Arial" panose="020B0604020202020204" pitchFamily="34" charset="0"/>
              <a:buChar char="•"/>
            </a:pPr>
            <a:r>
              <a:rPr lang="en-US" b="1" i="0" dirty="0">
                <a:solidFill>
                  <a:srgbClr val="FFFFFF"/>
                </a:solidFill>
                <a:effectLst/>
                <a:highlight>
                  <a:srgbClr val="292929"/>
                </a:highlight>
                <a:latin typeface="Segoe UI "/>
              </a:rPr>
              <a:t>     Synthetic Media Systems Capable of Generating Misinformation or Political Propaganda</a:t>
            </a:r>
            <a:r>
              <a:rPr lang="en-US" b="0" i="0" dirty="0">
                <a:solidFill>
                  <a:srgbClr val="FFFFFF"/>
                </a:solidFill>
                <a:effectLst/>
                <a:highlight>
                  <a:srgbClr val="292929"/>
                </a:highlight>
                <a:latin typeface="Segoe UI "/>
              </a:rPr>
              <a:t>: AI systems that generate synthetic videos or speeches (e.g., the voice of a politician) could spread misinformation or political propaganda, thus threatening the right to be treated with human dignity, to enjoy freedom of thought, to engage in freedom of expression, and to access accurate information.</a:t>
            </a:r>
            <a:endParaRPr lang="en-US" b="0" i="0" u="none"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39</a:t>
            </a:fld>
            <a:endParaRPr lang="en-US"/>
          </a:p>
        </p:txBody>
      </p:sp>
    </p:spTree>
    <p:extLst>
      <p:ext uri="{BB962C8B-B14F-4D97-AF65-F5344CB8AC3E}">
        <p14:creationId xmlns:p14="http://schemas.microsoft.com/office/powerpoint/2010/main" val="1623993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4A23BB-3B95-2C8B-27F3-EC31D6A3D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821F4-9D38-5F84-3B3E-FDB6B87D4B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CDA24-8E74-1A21-E7BF-84C3A78CFF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333333"/>
                </a:solidFill>
                <a:effectLst/>
                <a:latin typeface="Segoe UI" panose="020B0502040204020203" pitchFamily="34" charset="0"/>
                <a:cs typeface="Segoe UI" panose="020B0502040204020203" pitchFamily="34" charset="0"/>
              </a:rPr>
              <a:t>Aside from clear user guidance and documentation, we also provide our customers with Transparency Notes.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333333"/>
                </a:solidFill>
                <a:effectLst/>
                <a:latin typeface="Segoe UI" panose="020B0502040204020203" pitchFamily="34" charset="0"/>
                <a:cs typeface="Segoe UI" panose="020B0502040204020203" pitchFamily="34" charset="0"/>
              </a:rPr>
              <a:t>These detailed documents intend to help our customers understand the capabilities and limitations of our AI technologies and the best use cases for it.  We encourage you to use our Transparency Notes when developing or deploying your own AI system and you can even share them with the people who will use or be affected by your system.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333333"/>
                </a:solidFill>
                <a:effectLst/>
                <a:latin typeface="Segoe UI" panose="020B0502040204020203" pitchFamily="34" charset="0"/>
                <a:cs typeface="Segoe UI" panose="020B0502040204020203" pitchFamily="34" charset="0"/>
              </a:rPr>
              <a:t>You may also want to develop your own Transparency Notes.</a:t>
            </a:r>
          </a:p>
          <a:p>
            <a:pPr algn="l">
              <a:buFont typeface="+mj-lt"/>
              <a:buNone/>
            </a:pPr>
            <a:endParaRPr lang="en-US" sz="1200" b="0" i="0" noProof="0" dirty="0">
              <a:solidFill>
                <a:srgbClr val="E6E6E6"/>
              </a:solidFill>
              <a:effectLst/>
              <a:latin typeface="Segoe UI" panose="020B0502040204020203" pitchFamily="34" charset="0"/>
              <a:cs typeface="Segoe UI" panose="020B0502040204020203" pitchFamily="34" charset="0"/>
            </a:endParaRPr>
          </a:p>
          <a:p>
            <a:pPr algn="l"/>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https://aka.ms/Azure-AI-Transparency-Notes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Overview of Responsible use of AI - Azure AI services | Microsoft Learn</a:t>
            </a:r>
            <a:r>
              <a:rPr lang="en-US" sz="1200" dirty="0">
                <a:latin typeface="Segoe UI" panose="020B0502040204020203" pitchFamily="34" charset="0"/>
                <a:cs typeface="Segoe UI" panose="020B0502040204020203" pitchFamily="34" charset="0"/>
              </a:rPr>
              <a:t>: https://learn.microsoft.com/en-us/azure/ai-services/responsible-use-of-ai-overview</a:t>
            </a:r>
          </a:p>
        </p:txBody>
      </p:sp>
      <p:sp>
        <p:nvSpPr>
          <p:cNvPr id="4" name="Slide Number Placeholder 3">
            <a:extLst>
              <a:ext uri="{FF2B5EF4-FFF2-40B4-BE49-F238E27FC236}">
                <a16:creationId xmlns:a16="http://schemas.microsoft.com/office/drawing/2014/main" id="{1990B4D8-6195-0182-B17C-0314C6EA38B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11411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b="0" i="0" dirty="0">
                <a:solidFill>
                  <a:srgbClr val="FFFFFF"/>
                </a:solidFill>
                <a:effectLst/>
                <a:highlight>
                  <a:srgbClr val="292929"/>
                </a:highlight>
                <a:latin typeface="Segoe UI "/>
              </a:rPr>
              <a:t>An impact assessment must be carried out to comply with the </a:t>
            </a:r>
            <a:r>
              <a:rPr lang="en-US" sz="1200" b="0" i="0" u="sng" dirty="0">
                <a:solidFill>
                  <a:srgbClr val="FFFFFF"/>
                </a:solidFill>
                <a:effectLst/>
                <a:highlight>
                  <a:srgbClr val="292929"/>
                </a:highlight>
                <a:latin typeface="Segoe UI "/>
              </a:rPr>
              <a:t>Responsible AI Standard.</a:t>
            </a:r>
            <a:endParaRPr lang="fr-FR" sz="1200" b="0" i="0" u="sng" strike="noStrike" dirty="0">
              <a:solidFill>
                <a:srgbClr val="000000"/>
              </a:solidFill>
              <a:effectLst/>
              <a:highlight>
                <a:srgbClr val="292929"/>
              </a:highlight>
              <a:latin typeface="Segoe UI "/>
            </a:endParaRPr>
          </a:p>
          <a:p>
            <a:pPr marL="0" indent="0" algn="l">
              <a:buFont typeface="Arial" panose="020B0604020202020204" pitchFamily="34" charset="0"/>
              <a:buNone/>
            </a:pPr>
            <a:endParaRPr lang="fr-FR" sz="1200" b="0" i="0" u="none" strike="noStrike" dirty="0">
              <a:solidFill>
                <a:srgbClr val="000000"/>
              </a:solidFill>
              <a:effectLst/>
              <a:latin typeface="Segoe UI "/>
            </a:endParaRPr>
          </a:p>
          <a:p>
            <a:pPr marL="0" indent="0" algn="l">
              <a:buFont typeface="Arial" panose="020B0604020202020204" pitchFamily="34" charset="0"/>
              <a:buNone/>
            </a:pPr>
            <a:r>
              <a:rPr lang="en-US" sz="1200" b="0" i="0" dirty="0">
                <a:solidFill>
                  <a:srgbClr val="FFFFFF"/>
                </a:solidFill>
                <a:effectLst/>
                <a:highlight>
                  <a:srgbClr val="292929"/>
                </a:highlight>
                <a:latin typeface="Segoe UI "/>
              </a:rPr>
              <a:t>Impact assessments have proven valuable at Microsoft to ensure that teams thoroughly explore the impact of their AI system - including stakeholders, expected benefits, and potential disadvantages - from the very earliest stages of design. Stakeholder analysis brings these to light and allows teams to examine the impact the system may have on them. Questions related to the objectives of the standard help identify potential harm.</a:t>
            </a:r>
            <a:endParaRPr lang="fr-FR" sz="1200" b="0" i="0" u="none" strike="noStrike" dirty="0">
              <a:solidFill>
                <a:srgbClr val="000000"/>
              </a:solidFill>
              <a:effectLst/>
              <a:highlight>
                <a:srgbClr val="292929"/>
              </a:highlight>
              <a:latin typeface="Segoe UI "/>
            </a:endParaRPr>
          </a:p>
          <a:p>
            <a:pPr marL="0" indent="0" algn="l">
              <a:buFont typeface="Arial" panose="020B0604020202020204" pitchFamily="34" charset="0"/>
              <a:buNone/>
            </a:pPr>
            <a:endParaRPr lang="fr-FR" sz="1200" b="0" i="0" u="none" strike="noStrike" dirty="0">
              <a:solidFill>
                <a:srgbClr val="000000"/>
              </a:solidFill>
              <a:effectLst/>
              <a:latin typeface="Segoe UI "/>
            </a:endParaRPr>
          </a:p>
          <a:p>
            <a:pPr algn="l"/>
            <a:r>
              <a:rPr lang="en-US" sz="1200" b="0" i="0" dirty="0">
                <a:solidFill>
                  <a:srgbClr val="FFFFFF"/>
                </a:solidFill>
                <a:effectLst/>
                <a:highlight>
                  <a:srgbClr val="292929"/>
                </a:highlight>
                <a:latin typeface="Segoe UI "/>
              </a:rPr>
              <a:t>In the impact assessment, you will need to:</a:t>
            </a:r>
          </a:p>
          <a:p>
            <a:pPr lvl="1" algn="l">
              <a:buFont typeface="Arial" panose="020B0604020202020204" pitchFamily="34" charset="0"/>
              <a:buChar char="•"/>
            </a:pPr>
            <a:r>
              <a:rPr lang="en-US" sz="1200" b="0" i="0" dirty="0">
                <a:solidFill>
                  <a:srgbClr val="FFFFFF"/>
                </a:solidFill>
                <a:effectLst/>
                <a:highlight>
                  <a:srgbClr val="292929"/>
                </a:highlight>
                <a:latin typeface="Segoe UI "/>
              </a:rPr>
              <a:t>  Identify the potential impact of an AI system on people, organizations, and society,</a:t>
            </a:r>
          </a:p>
          <a:p>
            <a:pPr lvl="1" algn="l">
              <a:buFont typeface="Arial" panose="020B0604020202020204" pitchFamily="34" charset="0"/>
              <a:buChar char="•"/>
            </a:pPr>
            <a:r>
              <a:rPr lang="en-US" sz="1200" b="0" i="0" dirty="0">
                <a:solidFill>
                  <a:srgbClr val="FFFFFF"/>
                </a:solidFill>
                <a:effectLst/>
                <a:highlight>
                  <a:srgbClr val="292929"/>
                </a:highlight>
                <a:latin typeface="Segoe UI "/>
              </a:rPr>
              <a:t>  Determine if a sensitive use assessment is necessary,</a:t>
            </a:r>
          </a:p>
          <a:p>
            <a:pPr lvl="1" algn="l">
              <a:buFont typeface="Arial" panose="020B0604020202020204" pitchFamily="34" charset="0"/>
              <a:buChar char="•"/>
            </a:pPr>
            <a:r>
              <a:rPr lang="en-US" sz="1200" b="0" i="0" dirty="0">
                <a:solidFill>
                  <a:srgbClr val="FFFFFF"/>
                </a:solidFill>
                <a:effectLst/>
                <a:highlight>
                  <a:srgbClr val="292929"/>
                </a:highlight>
                <a:latin typeface="Segoe UI "/>
              </a:rPr>
              <a:t>  Determine which objectives and requirements of the Responsible AI standard apply to your system.</a:t>
            </a:r>
          </a:p>
          <a:p>
            <a:pPr marL="0" indent="0" algn="l">
              <a:buFont typeface="Arial" panose="020B0604020202020204" pitchFamily="34" charset="0"/>
              <a:buNone/>
            </a:pPr>
            <a:endParaRPr lang="fr-FR" sz="1200" b="0" i="0" u="none" strike="noStrike" dirty="0">
              <a:solidFill>
                <a:srgbClr val="000000"/>
              </a:solidFill>
              <a:effectLst/>
              <a:latin typeface="Segoe UI "/>
            </a:endParaRPr>
          </a:p>
          <a:p>
            <a:pPr marL="0" indent="0" algn="l">
              <a:buFont typeface="Arial" panose="020B0604020202020204" pitchFamily="34" charset="0"/>
              <a:buNone/>
            </a:pPr>
            <a:r>
              <a:rPr lang="en-US" sz="1200" b="0" i="0" dirty="0">
                <a:solidFill>
                  <a:srgbClr val="FFFFFF"/>
                </a:solidFill>
                <a:effectLst/>
                <a:highlight>
                  <a:srgbClr val="292929"/>
                </a:highlight>
                <a:latin typeface="Segoe UI "/>
              </a:rPr>
              <a:t>As such, the impact assessment model is an evolving document, and the process of conducting an impact assessment is highly iterative. You can revisit the </a:t>
            </a:r>
            <a:r>
              <a:rPr lang="en-US" sz="1200" b="0" i="0" noProof="0" dirty="0">
                <a:solidFill>
                  <a:srgbClr val="FFFFFF"/>
                </a:solidFill>
                <a:effectLst/>
                <a:highlight>
                  <a:srgbClr val="292929"/>
                </a:highlight>
                <a:latin typeface="Segoe UI "/>
              </a:rPr>
              <a:t>impact assessment as you deepen your understanding of the challenges of responsible AI within the project.</a:t>
            </a:r>
            <a:endParaRPr lang="en-US" sz="1200" b="0" i="0" u="none" strike="noStrike" noProof="0" dirty="0">
              <a:solidFill>
                <a:srgbClr val="000000"/>
              </a:solidFill>
              <a:effectLst/>
              <a:highlight>
                <a:srgbClr val="292929"/>
              </a:highlight>
              <a:latin typeface="Segoe UI "/>
            </a:endParaRPr>
          </a:p>
          <a:p>
            <a:pPr marL="0" indent="0" algn="l">
              <a:buFont typeface="Arial" panose="020B0604020202020204" pitchFamily="34" charset="0"/>
              <a:buNone/>
            </a:pPr>
            <a:endParaRPr lang="en-US" sz="1200" b="0" i="0" u="none" strike="noStrike" noProof="0" dirty="0">
              <a:solidFill>
                <a:srgbClr val="000000"/>
              </a:solidFill>
              <a:effectLst/>
              <a:highlight>
                <a:srgbClr val="292929"/>
              </a:highlight>
              <a:latin typeface="Segoe UI "/>
            </a:endParaRPr>
          </a:p>
          <a:p>
            <a:pPr marL="0" indent="0" algn="l">
              <a:buFont typeface="Arial" panose="020B0604020202020204" pitchFamily="34" charset="0"/>
              <a:buNone/>
            </a:pPr>
            <a:r>
              <a:rPr lang="en-US" sz="1200" b="0" i="0" u="none" strike="noStrike" noProof="0" dirty="0">
                <a:solidFill>
                  <a:srgbClr val="000000"/>
                </a:solidFill>
                <a:effectLst/>
                <a:latin typeface="Segoe UI "/>
              </a:rPr>
              <a:t>You can use the Microsoft Responsible AI Impact Assessment Guide and the Impact Assessment template side by side to help you answers the impact assessment’s questions and case studies.  </a:t>
            </a:r>
          </a:p>
          <a:p>
            <a:pPr marL="0" indent="0" algn="l">
              <a:buFont typeface="Arial" panose="020B0604020202020204" pitchFamily="34" charset="0"/>
              <a:buNone/>
            </a:pPr>
            <a:endParaRPr lang="en-US" sz="1200" b="0" i="0" u="none" strike="noStrike" dirty="0">
              <a:solidFill>
                <a:srgbClr val="000000"/>
              </a:solidFill>
              <a:effectLst/>
              <a:latin typeface="Segoe UI "/>
            </a:endParaRPr>
          </a:p>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
                <a:cs typeface="Segoe UI" panose="020B0502040204020203" pitchFamily="34" charset="0"/>
                <a:hlinkClick r:id="rId3"/>
              </a:rPr>
              <a:t>Microsoft's framework for building AI systems responsibly - Microsoft On the Issues</a:t>
            </a:r>
            <a:r>
              <a:rPr lang="en-US" sz="1200" b="0" i="0" dirty="0">
                <a:solidFill>
                  <a:srgbClr val="333333"/>
                </a:solidFill>
                <a:effectLst/>
                <a:latin typeface="Segoe UI "/>
                <a:cs typeface="Segoe UI" panose="020B0502040204020203" pitchFamily="34" charset="0"/>
              </a:rPr>
              <a:t>: https://blogs.microsoft.com/on-the-issues/2022/06/21/microsofts-framework-for-building-ai-systems-responsibly/</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4"/>
              </a:rPr>
              <a:t>Microsoft-RAI-Impact-Assessment-Template.pdf</a:t>
            </a:r>
            <a:r>
              <a:rPr lang="fr-FR" sz="1200" dirty="0">
                <a:latin typeface="Segoe UI "/>
                <a:cs typeface="Segoe UI" panose="020B0502040204020203" pitchFamily="34" charset="0"/>
              </a:rPr>
              <a:t>: https://blogs.microsoft.com/wp-content/uploads/prod/sites/5/2022/06/Microsoft-RAI-Impact-Assessment-Template.pdf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5"/>
              </a:rPr>
              <a:t>Microsoft-RAI-Impact-Assessment-Guide.pdf</a:t>
            </a:r>
            <a:r>
              <a:rPr lang="fr-FR" sz="1200" dirty="0">
                <a:latin typeface="Segoe UI "/>
                <a:cs typeface="Segoe UI" panose="020B0502040204020203" pitchFamily="34" charset="0"/>
              </a:rPr>
              <a:t>: https://blogs.microsoft.com/wp-content/uploads/prod/sites/5/2022/06/Microsoft-RAI-Impact-Assessment-Guide.pdf</a:t>
            </a:r>
          </a:p>
          <a:p>
            <a:pPr marL="0" indent="0"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9/10/2024 5:38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8747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latin typeface="Segoe UI "/>
              </a:rPr>
              <a:t>Links:</a:t>
            </a:r>
          </a:p>
          <a:p>
            <a:r>
              <a:rPr lang="fr-FR" dirty="0" err="1">
                <a:latin typeface="Segoe UI "/>
                <a:hlinkClick r:id="rId3"/>
              </a:rPr>
              <a:t>Artificial</a:t>
            </a:r>
            <a:r>
              <a:rPr lang="fr-FR" dirty="0">
                <a:latin typeface="Segoe UI "/>
                <a:hlinkClick r:id="rId3"/>
              </a:rPr>
              <a:t> Intelligence </a:t>
            </a:r>
            <a:r>
              <a:rPr lang="fr-FR" dirty="0" err="1">
                <a:latin typeface="Segoe UI "/>
                <a:hlinkClick r:id="rId3"/>
              </a:rPr>
              <a:t>Act</a:t>
            </a:r>
            <a:r>
              <a:rPr lang="fr-FR" dirty="0">
                <a:latin typeface="Segoe UI "/>
                <a:hlinkClick r:id="rId3"/>
              </a:rPr>
              <a:t>: </a:t>
            </a:r>
            <a:r>
              <a:rPr lang="fr-FR" dirty="0" err="1">
                <a:latin typeface="Segoe UI "/>
                <a:hlinkClick r:id="rId3"/>
              </a:rPr>
              <a:t>MEPs</a:t>
            </a:r>
            <a:r>
              <a:rPr lang="fr-FR" dirty="0">
                <a:latin typeface="Segoe UI "/>
                <a:hlinkClick r:id="rId3"/>
              </a:rPr>
              <a:t> </a:t>
            </a:r>
            <a:r>
              <a:rPr lang="fr-FR" dirty="0" err="1">
                <a:latin typeface="Segoe UI "/>
                <a:hlinkClick r:id="rId3"/>
              </a:rPr>
              <a:t>adopt</a:t>
            </a:r>
            <a:r>
              <a:rPr lang="fr-FR" dirty="0">
                <a:latin typeface="Segoe UI "/>
                <a:hlinkClick r:id="rId3"/>
              </a:rPr>
              <a:t> </a:t>
            </a:r>
            <a:r>
              <a:rPr lang="fr-FR" dirty="0" err="1">
                <a:latin typeface="Segoe UI "/>
                <a:hlinkClick r:id="rId3"/>
              </a:rPr>
              <a:t>landmark</a:t>
            </a:r>
            <a:r>
              <a:rPr lang="fr-FR" dirty="0">
                <a:latin typeface="Segoe UI "/>
                <a:hlinkClick r:id="rId3"/>
              </a:rPr>
              <a:t> </a:t>
            </a:r>
            <a:r>
              <a:rPr lang="fr-FR" dirty="0" err="1">
                <a:latin typeface="Segoe UI "/>
                <a:hlinkClick r:id="rId3"/>
              </a:rPr>
              <a:t>law</a:t>
            </a:r>
            <a:r>
              <a:rPr lang="fr-FR" dirty="0">
                <a:latin typeface="Segoe UI "/>
                <a:hlinkClick r:id="rId3"/>
              </a:rPr>
              <a:t> | News | </a:t>
            </a:r>
            <a:r>
              <a:rPr lang="fr-FR" dirty="0" err="1">
                <a:latin typeface="Segoe UI "/>
                <a:hlinkClick r:id="rId3"/>
              </a:rPr>
              <a:t>European</a:t>
            </a:r>
            <a:r>
              <a:rPr lang="fr-FR" dirty="0">
                <a:latin typeface="Segoe UI "/>
                <a:hlinkClick r:id="rId3"/>
              </a:rPr>
              <a:t> </a:t>
            </a:r>
            <a:r>
              <a:rPr lang="fr-FR" dirty="0" err="1">
                <a:latin typeface="Segoe UI "/>
                <a:hlinkClick r:id="rId3"/>
              </a:rPr>
              <a:t>Parliament</a:t>
            </a:r>
            <a:r>
              <a:rPr lang="fr-FR" dirty="0">
                <a:latin typeface="Segoe UI "/>
                <a:hlinkClick r:id="rId3"/>
              </a:rPr>
              <a:t> (europa.eu)</a:t>
            </a:r>
            <a:r>
              <a:rPr lang="en-US" dirty="0">
                <a:latin typeface="Segoe UI "/>
              </a:rPr>
              <a:t>: https://www.europarl.europa.eu/news/en/press-room/20240308IPR19015/artificial-intelligence-act-meps-adopt-landmark-law</a:t>
            </a:r>
          </a:p>
          <a:p>
            <a:r>
              <a:rPr lang="en-US" dirty="0">
                <a:latin typeface="Segoe UI "/>
                <a:hlinkClick r:id="rId4"/>
              </a:rPr>
              <a:t>Texts adopted - Artificial Intelligence Act - Wednesday, 13 March 2024 (europa.eu)</a:t>
            </a:r>
            <a:r>
              <a:rPr lang="en-US" dirty="0">
                <a:latin typeface="Segoe UI "/>
              </a:rPr>
              <a:t>: https://www.europarl.europa.eu/doceo/document/TA-9-2024-0138_EN.html</a:t>
            </a:r>
          </a:p>
          <a:p>
            <a:r>
              <a:rPr lang="en-US" dirty="0">
                <a:latin typeface="Segoe UI "/>
                <a:hlinkClick r:id="rId5"/>
              </a:rPr>
              <a:t>Executive Order on the Safe, Secure, and Trustworthy Development and Use of Artificial Intelligence | The White House</a:t>
            </a:r>
            <a:r>
              <a:rPr lang="en-US" dirty="0">
                <a:latin typeface="Segoe UI "/>
              </a:rPr>
              <a:t>: </a:t>
            </a:r>
          </a:p>
          <a:p>
            <a:r>
              <a:rPr lang="en-US" dirty="0">
                <a:latin typeface="Segoe UI "/>
                <a:hlinkClick r:id="rId6"/>
              </a:rPr>
              <a:t>United Nations General Assembly Adopts by Consensus U.S.-Led Resolution on Seizing the Opportunities of Safe, Secure and Trustworthy Artificial Intelligence Systems for Sustainable Development - United States Department of State</a:t>
            </a:r>
            <a:r>
              <a:rPr lang="en-US" dirty="0">
                <a:latin typeface="Segoe UI "/>
              </a:rPr>
              <a:t>: https://www.state.gov/united-nations-general-assembly-adopts-by-consensus-u-s-led-resolution-on-seizing-the-opportunities-of-safe-secure-and-trustworthy-artificial-intelligence-systems-for-sustainable-development/</a:t>
            </a:r>
          </a:p>
          <a:p>
            <a:r>
              <a:rPr lang="fr-FR" dirty="0">
                <a:latin typeface="Segoe UI "/>
                <a:hlinkClick r:id="rId7"/>
              </a:rPr>
              <a:t>n2406592.pdf (un.org)</a:t>
            </a: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a:t>
            </a:fld>
            <a:endParaRPr lang="en-US"/>
          </a:p>
        </p:txBody>
      </p:sp>
    </p:spTree>
    <p:extLst>
      <p:ext uri="{BB962C8B-B14F-4D97-AF65-F5344CB8AC3E}">
        <p14:creationId xmlns:p14="http://schemas.microsoft.com/office/powerpoint/2010/main" val="1618525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Microsoft-RAI-Impact-Assessment-Guide.pdf</a:t>
            </a:r>
            <a:r>
              <a:rPr lang="fr-FR" sz="1200" dirty="0">
                <a:latin typeface="Segoe UI "/>
                <a:cs typeface="Segoe UI" panose="020B0502040204020203" pitchFamily="34" charset="0"/>
              </a:rPr>
              <a:t>: https://blogs.microsoft.com/wp-content/uploads/prod/sites/5/2022/06/Microsoft-RAI-Impact-Assessment-Guide.pdf</a:t>
            </a:r>
          </a:p>
          <a:p>
            <a:pPr marL="0" indent="0"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9/10/2024 5:38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202885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Microsoft-RAI-Impact-Assessment-Guide.pdf</a:t>
            </a:r>
            <a:r>
              <a:rPr lang="fr-FR" sz="1200" dirty="0">
                <a:latin typeface="Segoe UI "/>
                <a:cs typeface="Segoe UI" panose="020B0502040204020203" pitchFamily="34" charset="0"/>
              </a:rPr>
              <a:t>: https://blogs.microsoft.com/wp-content/uploads/prod/sites/5/2022/06/Microsoft-RAI-Impact-Assessment-Guide.pdf</a:t>
            </a:r>
          </a:p>
          <a:p>
            <a:pPr marL="0" indent="0"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9/10/2024 5:38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365892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Microsoft-RAI-Impact-Assessment-Guide.pdf</a:t>
            </a:r>
            <a:r>
              <a:rPr lang="fr-FR" sz="1200" dirty="0">
                <a:latin typeface="Segoe UI "/>
                <a:cs typeface="Segoe UI" panose="020B0502040204020203" pitchFamily="34" charset="0"/>
              </a:rPr>
              <a:t>: https://blogs.microsoft.com/wp-content/uploads/prod/sites/5/2022/06/Microsoft-RAI-Impact-Assessment-Guide.pdf</a:t>
            </a:r>
          </a:p>
          <a:p>
            <a:pPr marL="0" indent="0"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9/10/2024 5:38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179296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Through our approach, the continuous development of our responsible AI standard, and our sensitive use case process, we have learned a lot and continue to learn.</a:t>
            </a:r>
          </a:p>
          <a:p>
            <a:endParaRPr lang="fr-FR" sz="1200" kern="1200" dirty="0">
              <a:solidFill>
                <a:schemeClr val="tx1"/>
              </a:solidFill>
              <a:effectLst/>
              <a:latin typeface="Segoe UI "/>
              <a:ea typeface="+mn-ea"/>
              <a:cs typeface="Segoe UI" panose="020B0502040204020203" pitchFamily="34" charset="0"/>
            </a:endParaRPr>
          </a:p>
          <a:p>
            <a:r>
              <a:rPr lang="en-US" b="0" i="0" dirty="0">
                <a:solidFill>
                  <a:srgbClr val="FFFFFF"/>
                </a:solidFill>
                <a:effectLst/>
                <a:highlight>
                  <a:srgbClr val="292929"/>
                </a:highlight>
                <a:latin typeface="Segoe UI "/>
              </a:rPr>
              <a:t>This process has helped us navigate the inevitably encountered gray areas and has led, in some cases, to the establishment of new red lines. Among the outcomes of this process, we have refused to build and deploy specific AI systems because we were not sure we could do so in accordance with our principles.</a:t>
            </a:r>
          </a:p>
          <a:p>
            <a:endParaRPr lang="fr-FR" sz="1200" kern="1200" dirty="0">
              <a:solidFill>
                <a:schemeClr val="tx1"/>
              </a:solidFill>
              <a:effectLst/>
              <a:latin typeface="Segoe UI "/>
              <a:ea typeface="+mn-ea"/>
              <a:cs typeface="Segoe UI" panose="020B0502040204020203" pitchFamily="34" charset="0"/>
            </a:endParaRPr>
          </a:p>
          <a:p>
            <a:pPr algn="l"/>
            <a:r>
              <a:rPr lang="en-US" b="0" i="0" dirty="0">
                <a:solidFill>
                  <a:srgbClr val="FFFFFF"/>
                </a:solidFill>
                <a:effectLst/>
                <a:highlight>
                  <a:srgbClr val="292929"/>
                </a:highlight>
                <a:latin typeface="Segoe UI "/>
              </a:rPr>
              <a:t>By working through the complexities of several other cases, we have also become aware of the importance of three key lessons:</a:t>
            </a:r>
          </a:p>
          <a:p>
            <a:endParaRPr lang="fr-FR" sz="1200" kern="1200" dirty="0">
              <a:solidFill>
                <a:schemeClr val="tx1"/>
              </a:solidFill>
              <a:effectLst/>
              <a:latin typeface="Segoe UI "/>
              <a:ea typeface="+mn-ea"/>
              <a:cs typeface="Segoe UI" panose="020B0502040204020203" pitchFamily="34" charset="0"/>
            </a:endParaRPr>
          </a:p>
          <a:p>
            <a:pPr marL="228600" indent="-228600">
              <a:buFont typeface="+mj-lt"/>
              <a:buAutoNum type="arabicPeriod"/>
            </a:pPr>
            <a:r>
              <a:rPr lang="en-US" b="0" i="0" dirty="0">
                <a:solidFill>
                  <a:srgbClr val="FFFFFF"/>
                </a:solidFill>
                <a:effectLst/>
                <a:highlight>
                  <a:srgbClr val="292929"/>
                </a:highlight>
                <a:latin typeface="Segoe UI "/>
              </a:rPr>
              <a:t>Firstly, by delving into the details of use cases, we have been able to understand and articulate their different risk profiles, such as the impact of failure and misuse on stakeholders, and the level of readiness of the technology for the particular use case</a:t>
            </a:r>
            <a:endParaRPr lang="fr-FR" sz="1200" kern="1200" dirty="0">
              <a:solidFill>
                <a:schemeClr val="tx1"/>
              </a:solidFill>
              <a:effectLst/>
              <a:latin typeface="Segoe UI "/>
              <a:ea typeface="+mn-ea"/>
              <a:cs typeface="Segoe UI" panose="020B0502040204020203" pitchFamily="34" charset="0"/>
            </a:endParaRPr>
          </a:p>
          <a:p>
            <a:pPr marL="228600" indent="-228600">
              <a:buFont typeface="+mj-lt"/>
              <a:buAutoNum type="arabicPeriod"/>
            </a:pPr>
            <a:r>
              <a:rPr lang="en-US" b="0" i="0" dirty="0">
                <a:solidFill>
                  <a:srgbClr val="FFFFFF"/>
                </a:solidFill>
                <a:effectLst/>
                <a:highlight>
                  <a:srgbClr val="292929"/>
                </a:highlight>
                <a:latin typeface="Segoe UI "/>
              </a:rPr>
              <a:t>Secondly, we have learned the important roles that performance calibration and operational testing play in helping to ensure that AI systems serve stakeholders well and meet quality standards, not only in laboratories but also in the real world. </a:t>
            </a:r>
            <a:endParaRPr lang="fr-FR" sz="1200" kern="1200" dirty="0">
              <a:solidFill>
                <a:schemeClr val="tx1"/>
              </a:solidFill>
              <a:effectLst/>
              <a:latin typeface="Segoe UI "/>
              <a:ea typeface="+mn-ea"/>
              <a:cs typeface="Segoe UI" panose="020B0502040204020203" pitchFamily="34" charset="0"/>
            </a:endParaRPr>
          </a:p>
          <a:p>
            <a:pPr marL="228600" indent="-228600">
              <a:buFont typeface="+mj-lt"/>
              <a:buAutoNum type="arabicPeriod"/>
            </a:pPr>
            <a:r>
              <a:rPr lang="en-US" b="0" i="0" dirty="0">
                <a:solidFill>
                  <a:srgbClr val="FFFFFF"/>
                </a:solidFill>
                <a:effectLst/>
                <a:highlight>
                  <a:srgbClr val="292929"/>
                </a:highlight>
                <a:latin typeface="Segoe UI "/>
              </a:rPr>
              <a:t>Finally, we have learned how we must communicate with our customers to enable them to deploy their systems responsibly.</a:t>
            </a:r>
            <a:endParaRPr lang="fr-FR" sz="1200" kern="1200" dirty="0">
              <a:solidFill>
                <a:schemeClr val="tx1"/>
              </a:solidFill>
              <a:effectLst/>
              <a:latin typeface="Segoe UI "/>
              <a:ea typeface="+mn-ea"/>
              <a:cs typeface="Segoe UI" panose="020B0502040204020203" pitchFamily="34" charset="0"/>
            </a:endParaRPr>
          </a:p>
          <a:p>
            <a:endParaRPr lang="fr-FR" sz="1200" kern="1200" dirty="0">
              <a:solidFill>
                <a:schemeClr val="tx1"/>
              </a:solidFill>
              <a:effectLst/>
              <a:latin typeface="Segoe UI "/>
              <a:ea typeface="+mn-ea"/>
              <a:cs typeface="Segoe UI" panose="020B0502040204020203" pitchFamily="34" charset="0"/>
            </a:endParaRPr>
          </a:p>
          <a:p>
            <a:r>
              <a:rPr lang="en-US" b="0" i="0" dirty="0">
                <a:solidFill>
                  <a:srgbClr val="FFFFFF"/>
                </a:solidFill>
                <a:effectLst/>
                <a:highlight>
                  <a:srgbClr val="292929"/>
                </a:highlight>
                <a:latin typeface="Segoe UI "/>
              </a:rPr>
              <a:t>There is an important point I would like to reiterate: this is just the beginning. As AI is a relatively new field, it is not surprising that the processes surrounding it are also evolving rapidly. In the future, we plan to refine our governance policies as we invest more in AI, and we recommend other companies do the same.</a:t>
            </a:r>
            <a:endParaRPr lang="en-US" sz="1200" kern="1200" dirty="0">
              <a:solidFill>
                <a:schemeClr val="tx1"/>
              </a:solidFill>
              <a:effectLst/>
              <a:latin typeface="Segoe UI "/>
              <a:ea typeface="+mn-ea"/>
              <a:cs typeface="Segoe UI" panose="020B0502040204020203" pitchFamily="34" charset="0"/>
            </a:endParaRPr>
          </a:p>
          <a:p>
            <a:endParaRPr lang="en-US" sz="1200" kern="1200" dirty="0">
              <a:solidFill>
                <a:schemeClr val="tx1"/>
              </a:solidFill>
              <a:effectLst/>
              <a:latin typeface="Segoe UI "/>
              <a:ea typeface="+mn-ea"/>
              <a:cs typeface="Segoe UI" panose="020B0502040204020203" pitchFamily="34" charset="0"/>
            </a:endParaRPr>
          </a:p>
          <a:p>
            <a:r>
              <a:rPr lang="en-US" b="0" i="1" u="none" dirty="0">
                <a:solidFill>
                  <a:schemeClr val="tx1"/>
                </a:solidFill>
                <a:effectLst/>
                <a:highlight>
                  <a:srgbClr val="FFFFFF"/>
                </a:highlight>
                <a:latin typeface="Segoe UI "/>
              </a:rPr>
              <a:t>(Richard Phillips Feynman (1918 – 1988) was an American </a:t>
            </a:r>
            <a:r>
              <a:rPr lang="en-US" b="0" i="1" u="none" strike="noStrike" dirty="0">
                <a:solidFill>
                  <a:schemeClr val="tx1"/>
                </a:solidFill>
                <a:effectLst/>
                <a:highlight>
                  <a:srgbClr val="FFFFFF"/>
                </a:highlight>
                <a:latin typeface="Segoe UI "/>
                <a:hlinkClick r:id="rId3" tooltip="Theoretical physicist">
                  <a:extLst>
                    <a:ext uri="{A12FA001-AC4F-418D-AE19-62706E023703}">
                      <ahyp:hlinkClr xmlns:ahyp="http://schemas.microsoft.com/office/drawing/2018/hyperlinkcolor" val="tx"/>
                    </a:ext>
                  </a:extLst>
                </a:hlinkClick>
              </a:rPr>
              <a:t>theoretical physicist</a:t>
            </a:r>
            <a:r>
              <a:rPr lang="en-US" b="0" i="1" u="none" dirty="0">
                <a:solidFill>
                  <a:schemeClr val="tx1"/>
                </a:solidFill>
                <a:effectLst/>
                <a:highlight>
                  <a:srgbClr val="FFFFFF"/>
                </a:highlight>
                <a:latin typeface="Segoe UI "/>
              </a:rPr>
              <a:t>, known for his work in the </a:t>
            </a:r>
            <a:r>
              <a:rPr lang="en-US" b="0" i="1" u="none" strike="noStrike" dirty="0">
                <a:solidFill>
                  <a:schemeClr val="tx1"/>
                </a:solidFill>
                <a:effectLst/>
                <a:highlight>
                  <a:srgbClr val="FFFFFF"/>
                </a:highlight>
                <a:latin typeface="Segoe UI "/>
                <a:hlinkClick r:id="rId4" tooltip="Path integral formulation">
                  <a:extLst>
                    <a:ext uri="{A12FA001-AC4F-418D-AE19-62706E023703}">
                      <ahyp:hlinkClr xmlns:ahyp="http://schemas.microsoft.com/office/drawing/2018/hyperlinkcolor" val="tx"/>
                    </a:ext>
                  </a:extLst>
                </a:hlinkClick>
              </a:rPr>
              <a:t>path integral formulation</a:t>
            </a:r>
            <a:r>
              <a:rPr lang="en-US" b="0" i="1" u="none" dirty="0">
                <a:solidFill>
                  <a:schemeClr val="tx1"/>
                </a:solidFill>
                <a:effectLst/>
                <a:highlight>
                  <a:srgbClr val="FFFFFF"/>
                </a:highlight>
                <a:latin typeface="Segoe UI "/>
              </a:rPr>
              <a:t> of </a:t>
            </a:r>
            <a:r>
              <a:rPr lang="en-US" b="0" i="1" u="none" strike="noStrike" dirty="0">
                <a:solidFill>
                  <a:schemeClr val="tx1"/>
                </a:solidFill>
                <a:effectLst/>
                <a:highlight>
                  <a:srgbClr val="FFFFFF"/>
                </a:highlight>
                <a:latin typeface="Segoe UI "/>
                <a:hlinkClick r:id="rId5" tooltip="Quantum mechanics">
                  <a:extLst>
                    <a:ext uri="{A12FA001-AC4F-418D-AE19-62706E023703}">
                      <ahyp:hlinkClr xmlns:ahyp="http://schemas.microsoft.com/office/drawing/2018/hyperlinkcolor" val="tx"/>
                    </a:ext>
                  </a:extLst>
                </a:hlinkClick>
              </a:rPr>
              <a:t>quantum mechanics</a:t>
            </a:r>
            <a:r>
              <a:rPr lang="en-US" b="0" i="1" u="none" dirty="0">
                <a:solidFill>
                  <a:schemeClr val="tx1"/>
                </a:solidFill>
                <a:effectLst/>
                <a:highlight>
                  <a:srgbClr val="FFFFFF"/>
                </a:highlight>
                <a:latin typeface="Segoe UI "/>
              </a:rPr>
              <a:t>, the theory of </a:t>
            </a:r>
            <a:r>
              <a:rPr lang="en-US" b="0" i="1" u="none" dirty="0">
                <a:solidFill>
                  <a:schemeClr val="tx1"/>
                </a:solidFill>
                <a:effectLst/>
                <a:highlight>
                  <a:srgbClr val="FFFFFF"/>
                </a:highlight>
                <a:latin typeface="Segoe UI "/>
                <a:hlinkClick r:id="rId6">
                  <a:extLst>
                    <a:ext uri="{A12FA001-AC4F-418D-AE19-62706E023703}">
                      <ahyp:hlinkClr xmlns:ahyp="http://schemas.microsoft.com/office/drawing/2018/hyperlinkcolor" val="tx"/>
                    </a:ext>
                  </a:extLst>
                </a:hlinkClick>
              </a:rPr>
              <a:t>quantum electrodynamics</a:t>
            </a:r>
            <a:r>
              <a:rPr lang="en-US" b="0" i="1" u="none" dirty="0">
                <a:solidFill>
                  <a:schemeClr val="tx1"/>
                </a:solidFill>
                <a:effectLst/>
                <a:highlight>
                  <a:srgbClr val="FFFFFF"/>
                </a:highlight>
                <a:latin typeface="Segoe UI "/>
              </a:rPr>
              <a:t>, the physics of the </a:t>
            </a:r>
            <a:r>
              <a:rPr lang="en-US" b="0" i="1" u="none" strike="noStrike" dirty="0">
                <a:solidFill>
                  <a:schemeClr val="tx1"/>
                </a:solidFill>
                <a:effectLst/>
                <a:highlight>
                  <a:srgbClr val="FFFFFF"/>
                </a:highlight>
                <a:latin typeface="Segoe UI "/>
                <a:hlinkClick r:id="rId7" tooltip="Superfluidity">
                  <a:extLst>
                    <a:ext uri="{A12FA001-AC4F-418D-AE19-62706E023703}">
                      <ahyp:hlinkClr xmlns:ahyp="http://schemas.microsoft.com/office/drawing/2018/hyperlinkcolor" val="tx"/>
                    </a:ext>
                  </a:extLst>
                </a:hlinkClick>
              </a:rPr>
              <a:t>superfluidity</a:t>
            </a:r>
            <a:r>
              <a:rPr lang="en-US" b="0" i="1" u="none" dirty="0">
                <a:solidFill>
                  <a:schemeClr val="tx1"/>
                </a:solidFill>
                <a:effectLst/>
                <a:highlight>
                  <a:srgbClr val="FFFFFF"/>
                </a:highlight>
                <a:latin typeface="Segoe UI "/>
              </a:rPr>
              <a:t> of supercooled </a:t>
            </a:r>
            <a:r>
              <a:rPr lang="en-US" b="0" i="1" u="none" strike="noStrike" dirty="0">
                <a:solidFill>
                  <a:schemeClr val="tx1"/>
                </a:solidFill>
                <a:effectLst/>
                <a:highlight>
                  <a:srgbClr val="FFFFFF"/>
                </a:highlight>
                <a:latin typeface="Segoe UI "/>
                <a:hlinkClick r:id="rId8" tooltip="Liquid helium">
                  <a:extLst>
                    <a:ext uri="{A12FA001-AC4F-418D-AE19-62706E023703}">
                      <ahyp:hlinkClr xmlns:ahyp="http://schemas.microsoft.com/office/drawing/2018/hyperlinkcolor" val="tx"/>
                    </a:ext>
                  </a:extLst>
                </a:hlinkClick>
              </a:rPr>
              <a:t>liquid helium</a:t>
            </a:r>
            <a:r>
              <a:rPr lang="en-US" b="0" i="1" u="none" dirty="0">
                <a:solidFill>
                  <a:schemeClr val="tx1"/>
                </a:solidFill>
                <a:effectLst/>
                <a:highlight>
                  <a:srgbClr val="FFFFFF"/>
                </a:highlight>
                <a:latin typeface="Segoe UI "/>
              </a:rPr>
              <a:t>, as well as his work in </a:t>
            </a:r>
            <a:r>
              <a:rPr lang="en-US" b="0" i="1" u="none" strike="noStrike" dirty="0">
                <a:solidFill>
                  <a:schemeClr val="tx1"/>
                </a:solidFill>
                <a:effectLst/>
                <a:highlight>
                  <a:srgbClr val="FFFFFF"/>
                </a:highlight>
                <a:latin typeface="Segoe UI "/>
                <a:hlinkClick r:id="rId9" tooltip="Particle physics">
                  <a:extLst>
                    <a:ext uri="{A12FA001-AC4F-418D-AE19-62706E023703}">
                      <ahyp:hlinkClr xmlns:ahyp="http://schemas.microsoft.com/office/drawing/2018/hyperlinkcolor" val="tx"/>
                    </a:ext>
                  </a:extLst>
                </a:hlinkClick>
              </a:rPr>
              <a:t>particle physics</a:t>
            </a:r>
            <a:r>
              <a:rPr lang="en-US" b="0" i="1" u="none" dirty="0">
                <a:solidFill>
                  <a:schemeClr val="tx1"/>
                </a:solidFill>
                <a:effectLst/>
                <a:highlight>
                  <a:srgbClr val="FFFFFF"/>
                </a:highlight>
                <a:latin typeface="Segoe UI "/>
              </a:rPr>
              <a:t> for which he proposed the </a:t>
            </a:r>
            <a:r>
              <a:rPr lang="en-US" b="0" i="1" u="none" strike="noStrike" dirty="0" err="1">
                <a:solidFill>
                  <a:srgbClr val="0563C1"/>
                </a:solidFill>
                <a:effectLst/>
                <a:highlight>
                  <a:srgbClr val="FFFFFF"/>
                </a:highlight>
                <a:latin typeface="Segoe UI "/>
                <a:hlinkClick r:id="rId10" tooltip="Parton model">
                  <a:extLst>
                    <a:ext uri="{A12FA001-AC4F-418D-AE19-62706E023703}">
                      <ahyp:hlinkClr xmlns:ahyp="http://schemas.microsoft.com/office/drawing/2018/hyperlinkcolor" val="tx"/>
                    </a:ext>
                  </a:extLst>
                </a:hlinkClick>
              </a:rPr>
              <a:t>parton</a:t>
            </a:r>
            <a:r>
              <a:rPr lang="en-US" b="0" i="1" u="none" strike="noStrike" dirty="0">
                <a:solidFill>
                  <a:schemeClr val="tx1"/>
                </a:solidFill>
                <a:effectLst/>
                <a:highlight>
                  <a:srgbClr val="FFFFFF"/>
                </a:highlight>
                <a:latin typeface="Segoe UI "/>
                <a:hlinkClick r:id="rId10" tooltip="Parton model">
                  <a:extLst>
                    <a:ext uri="{A12FA001-AC4F-418D-AE19-62706E023703}">
                      <ahyp:hlinkClr xmlns:ahyp="http://schemas.microsoft.com/office/drawing/2018/hyperlinkcolor" val="tx"/>
                    </a:ext>
                  </a:extLst>
                </a:hlinkClick>
              </a:rPr>
              <a:t> model</a:t>
            </a:r>
            <a:r>
              <a:rPr lang="en-US" b="0" i="1" u="none" dirty="0">
                <a:solidFill>
                  <a:schemeClr val="tx1"/>
                </a:solidFill>
                <a:effectLst/>
                <a:highlight>
                  <a:srgbClr val="FFFFFF"/>
                </a:highlight>
                <a:latin typeface="Segoe UI "/>
              </a:rPr>
              <a:t>. For his contributions to the development of quantum electrodynamics, Feynman received the </a:t>
            </a:r>
            <a:r>
              <a:rPr lang="en-US" b="0" i="1" u="none" strike="noStrike" dirty="0">
                <a:solidFill>
                  <a:schemeClr val="tx1"/>
                </a:solidFill>
                <a:effectLst/>
                <a:highlight>
                  <a:srgbClr val="FFFFFF"/>
                </a:highlight>
                <a:latin typeface="Segoe UI "/>
                <a:hlinkClick r:id="rId11" tooltip="Nobel Prize in Physics">
                  <a:extLst>
                    <a:ext uri="{A12FA001-AC4F-418D-AE19-62706E023703}">
                      <ahyp:hlinkClr xmlns:ahyp="http://schemas.microsoft.com/office/drawing/2018/hyperlinkcolor" val="tx"/>
                    </a:ext>
                  </a:extLst>
                </a:hlinkClick>
              </a:rPr>
              <a:t>Nobel Prize in Physics</a:t>
            </a:r>
            <a:r>
              <a:rPr lang="en-US" b="0" i="1" u="none" dirty="0">
                <a:solidFill>
                  <a:schemeClr val="tx1"/>
                </a:solidFill>
                <a:effectLst/>
                <a:highlight>
                  <a:srgbClr val="FFFFFF"/>
                </a:highlight>
                <a:latin typeface="Segoe UI "/>
              </a:rPr>
              <a:t> in 1965 jointly with</a:t>
            </a:r>
            <a:r>
              <a:rPr lang="en-US" b="0" i="1" u="sng" dirty="0">
                <a:solidFill>
                  <a:schemeClr val="tx1"/>
                </a:solidFill>
                <a:effectLst/>
                <a:highlight>
                  <a:srgbClr val="FFFFFF"/>
                </a:highlight>
                <a:latin typeface="Segoe UI "/>
              </a:rPr>
              <a:t> </a:t>
            </a:r>
            <a:r>
              <a:rPr lang="en-US" b="0" i="1" u="sng" strike="noStrike" dirty="0">
                <a:solidFill>
                  <a:schemeClr val="tx1"/>
                </a:solidFill>
                <a:effectLst/>
                <a:highlight>
                  <a:srgbClr val="FFFFFF"/>
                </a:highlight>
                <a:latin typeface="Segoe UI "/>
                <a:hlinkClick r:id="rId12" tooltip="Julian Schwinger">
                  <a:extLst>
                    <a:ext uri="{A12FA001-AC4F-418D-AE19-62706E023703}">
                      <ahyp:hlinkClr xmlns:ahyp="http://schemas.microsoft.com/office/drawing/2018/hyperlinkcolor" val="tx"/>
                    </a:ext>
                  </a:extLst>
                </a:hlinkClick>
              </a:rPr>
              <a:t>Julian Schwinger</a:t>
            </a:r>
            <a:r>
              <a:rPr lang="en-US" b="0" i="1" u="sng" dirty="0">
                <a:solidFill>
                  <a:schemeClr val="tx1"/>
                </a:solidFill>
                <a:effectLst/>
                <a:highlight>
                  <a:srgbClr val="FFFFFF"/>
                </a:highlight>
                <a:latin typeface="Segoe UI "/>
              </a:rPr>
              <a:t> </a:t>
            </a:r>
            <a:r>
              <a:rPr lang="en-US" b="0" i="1" u="none" dirty="0">
                <a:solidFill>
                  <a:schemeClr val="tx1"/>
                </a:solidFill>
                <a:effectLst/>
                <a:highlight>
                  <a:srgbClr val="FFFFFF"/>
                </a:highlight>
                <a:latin typeface="Segoe UI "/>
              </a:rPr>
              <a:t>and </a:t>
            </a:r>
            <a:r>
              <a:rPr lang="en-US" b="0" i="1" u="none" strike="noStrike" dirty="0" err="1">
                <a:solidFill>
                  <a:srgbClr val="0563C1"/>
                </a:solidFill>
                <a:effectLst/>
                <a:highlight>
                  <a:srgbClr val="FFFFFF"/>
                </a:highlight>
                <a:latin typeface="Segoe UI "/>
                <a:hlinkClick r:id="rId13" tooltip="Shin'ichirō Tomonaga">
                  <a:extLst>
                    <a:ext uri="{A12FA001-AC4F-418D-AE19-62706E023703}">
                      <ahyp:hlinkClr xmlns:ahyp="http://schemas.microsoft.com/office/drawing/2018/hyperlinkcolor" val="tx"/>
                    </a:ext>
                  </a:extLst>
                </a:hlinkClick>
              </a:rPr>
              <a:t>Shin'ichirō</a:t>
            </a:r>
            <a:r>
              <a:rPr lang="en-US" b="0" i="1" u="none" strike="noStrike" dirty="0">
                <a:solidFill>
                  <a:srgbClr val="0563C1"/>
                </a:solidFill>
                <a:effectLst/>
                <a:highlight>
                  <a:srgbClr val="FFFFFF"/>
                </a:highlight>
                <a:latin typeface="Segoe UI "/>
                <a:hlinkClick r:id="rId13" tooltip="Shin'ichirō Tomonaga">
                  <a:extLst>
                    <a:ext uri="{A12FA001-AC4F-418D-AE19-62706E023703}">
                      <ahyp:hlinkClr xmlns:ahyp="http://schemas.microsoft.com/office/drawing/2018/hyperlinkcolor" val="tx"/>
                    </a:ext>
                  </a:extLst>
                </a:hlinkClick>
              </a:rPr>
              <a:t> </a:t>
            </a:r>
            <a:r>
              <a:rPr lang="en-US" b="0" i="1" u="none" strike="noStrike" dirty="0" err="1">
                <a:solidFill>
                  <a:schemeClr val="tx1"/>
                </a:solidFill>
                <a:effectLst/>
                <a:highlight>
                  <a:srgbClr val="FFFFFF"/>
                </a:highlight>
                <a:latin typeface="Segoe UI "/>
                <a:hlinkClick r:id="rId13" tooltip="Shin'ichirō Tomonaga">
                  <a:extLst>
                    <a:ext uri="{A12FA001-AC4F-418D-AE19-62706E023703}">
                      <ahyp:hlinkClr xmlns:ahyp="http://schemas.microsoft.com/office/drawing/2018/hyperlinkcolor" val="tx"/>
                    </a:ext>
                  </a:extLst>
                </a:hlinkClick>
              </a:rPr>
              <a:t>Tomonaga</a:t>
            </a:r>
            <a:r>
              <a:rPr lang="en-US" b="0" i="1" u="none" dirty="0">
                <a:solidFill>
                  <a:schemeClr val="tx1"/>
                </a:solidFill>
                <a:effectLst/>
                <a:highlight>
                  <a:srgbClr val="FFFFFF"/>
                </a:highlight>
                <a:latin typeface="Segoe UI "/>
              </a:rPr>
              <a:t>. See his Wikipedia page)</a:t>
            </a:r>
            <a:endParaRPr lang="fr-FR" b="0" i="1" u="none" dirty="0">
              <a:solidFill>
                <a:schemeClr val="tx1"/>
              </a:solidFill>
              <a:latin typeface="Segoe UI "/>
            </a:endParaRPr>
          </a:p>
        </p:txBody>
      </p:sp>
      <p:sp>
        <p:nvSpPr>
          <p:cNvPr id="4" name="Espace réservé du numéro de diapositive 3"/>
          <p:cNvSpPr>
            <a:spLocks noGrp="1"/>
          </p:cNvSpPr>
          <p:nvPr>
            <p:ph type="sldNum" sz="quarter" idx="5"/>
          </p:nvPr>
        </p:nvSpPr>
        <p:spPr/>
        <p:txBody>
          <a:bodyPr/>
          <a:lstStyle/>
          <a:p>
            <a:fld id="{C18117EB-7F97-4DD8-BAE7-9FC2E5C90C4D}" type="slidenum">
              <a:rPr lang="en-US" smtClean="0"/>
              <a:t>45</a:t>
            </a:fld>
            <a:endParaRPr lang="en-US"/>
          </a:p>
        </p:txBody>
      </p:sp>
    </p:spTree>
    <p:extLst>
      <p:ext uri="{BB962C8B-B14F-4D97-AF65-F5344CB8AC3E}">
        <p14:creationId xmlns:p14="http://schemas.microsoft.com/office/powerpoint/2010/main" val="2280281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200" b="0" i="0" dirty="0">
                <a:solidFill>
                  <a:srgbClr val="FFFFFF"/>
                </a:solidFill>
                <a:effectLst/>
                <a:highlight>
                  <a:srgbClr val="292929"/>
                </a:highlight>
                <a:latin typeface="Segoe UI "/>
              </a:rPr>
              <a:t>Let us emphasize that we also need a global dialogue on these issues. No single company, sector of the economy, or discipline will have all the answers on its own.</a:t>
            </a:r>
            <a:r>
              <a:rPr lang="fr-FR" sz="1200" dirty="0">
                <a:effectLst/>
                <a:latin typeface="Segoe UI "/>
                <a:ea typeface="Yu Mincho" panose="02020400000000000000" pitchFamily="18" charset="-128"/>
                <a:cs typeface="Arial" panose="020B0604020202020204" pitchFamily="34" charset="0"/>
              </a:rPr>
              <a:t> </a:t>
            </a:r>
          </a:p>
          <a:p>
            <a:pPr marL="0" marR="0" lvl="0" indent="0">
              <a:lnSpc>
                <a:spcPct val="107000"/>
              </a:lnSpc>
              <a:spcBef>
                <a:spcPts val="0"/>
              </a:spcBef>
              <a:spcAft>
                <a:spcPts val="0"/>
              </a:spcAft>
              <a:buFont typeface="Symbol" panose="05050102010706020507" pitchFamily="18" charset="2"/>
              <a:buNone/>
            </a:pPr>
            <a:endParaRPr lang="fr-FR" sz="1200" dirty="0">
              <a:effectLst/>
              <a:latin typeface="Segoe UI "/>
              <a:ea typeface="Yu Mincho" panose="02020400000000000000" pitchFamily="18" charset="-128"/>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r>
              <a:rPr lang="en-US" sz="1200" b="0" i="0" dirty="0">
                <a:solidFill>
                  <a:srgbClr val="FFFFFF"/>
                </a:solidFill>
                <a:effectLst/>
                <a:highlight>
                  <a:srgbClr val="292929"/>
                </a:highlight>
                <a:latin typeface="Segoe UI "/>
              </a:rPr>
              <a:t>This multi-stakeholder approach is essential. More broadly, governments, civil society, and industry must come together to ensure that laws, standards, and norms are put in place to guide the responsible use of AI as it becomes an increasingly significant part of our lives.</a:t>
            </a:r>
            <a:endParaRPr lang="fr-FR" sz="1200" b="0" i="0" dirty="0">
              <a:solidFill>
                <a:srgbClr val="FFFFFF"/>
              </a:solidFill>
              <a:effectLst/>
              <a:highlight>
                <a:srgbClr val="292929"/>
              </a:highlight>
              <a:latin typeface="Segoe UI "/>
              <a:ea typeface="Yu Mincho" panose="02020400000000000000" pitchFamily="18" charset="-128"/>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200" dirty="0">
              <a:effectLst/>
              <a:latin typeface="Segoe UI "/>
              <a:ea typeface="Yu Mincho" panose="02020400000000000000" pitchFamily="18" charset="-128"/>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r>
              <a:rPr lang="en-US" sz="1200" b="0" i="0" dirty="0">
                <a:solidFill>
                  <a:srgbClr val="FFFFFF"/>
                </a:solidFill>
                <a:effectLst/>
                <a:highlight>
                  <a:srgbClr val="292929"/>
                </a:highlight>
                <a:latin typeface="Segoe UI "/>
              </a:rPr>
              <a:t>Microsoft is a founding member of the Partnership on AI, the Rome Call for AI Ethics, and the BID's </a:t>
            </a:r>
            <a:r>
              <a:rPr lang="en-US" sz="1200" b="0" i="0" dirty="0" err="1">
                <a:solidFill>
                  <a:srgbClr val="FFFFFF"/>
                </a:solidFill>
                <a:effectLst/>
                <a:highlight>
                  <a:srgbClr val="292929"/>
                </a:highlight>
                <a:latin typeface="Segoe UI "/>
              </a:rPr>
              <a:t>fAIrLAC</a:t>
            </a:r>
            <a:r>
              <a:rPr lang="en-US" sz="1200" b="0" i="0" dirty="0">
                <a:solidFill>
                  <a:srgbClr val="FFFFFF"/>
                </a:solidFill>
                <a:effectLst/>
                <a:highlight>
                  <a:srgbClr val="292929"/>
                </a:highlight>
                <a:latin typeface="Segoe UI "/>
              </a:rPr>
              <a:t> initiative, and has actively participated in the work on AI of international organizations such as the OECD and UNESCO.</a:t>
            </a:r>
            <a:endParaRPr lang="en-US" sz="1200" dirty="0">
              <a:effectLst/>
              <a:latin typeface="Segoe UI "/>
              <a:ea typeface="Yu Mincho" panose="02020400000000000000" pitchFamily="18" charset="-128"/>
              <a:cs typeface="Arial" panose="020B0604020202020204" pitchFamily="34" charset="0"/>
            </a:endParaRP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en-US" sz="1200" b="0" i="0" dirty="0">
                <a:solidFill>
                  <a:srgbClr val="FFFFFF"/>
                </a:solidFill>
                <a:effectLst/>
                <a:highlight>
                  <a:srgbClr val="292929"/>
                </a:highlight>
                <a:latin typeface="Segoe UI "/>
              </a:rPr>
              <a:t>We collaborate with the best and brightest to advance the industry and society...</a:t>
            </a: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fr-FR" sz="1200" b="1" dirty="0">
                <a:effectLst/>
                <a:latin typeface="Segoe UI "/>
                <a:ea typeface="Calibri" panose="020F0502020204030204" pitchFamily="34" charset="0"/>
              </a:rPr>
              <a:t>OECD</a:t>
            </a:r>
            <a:endParaRPr lang="fr-FR" sz="1200" dirty="0">
              <a:effectLst/>
              <a:latin typeface="Segoe UI "/>
              <a:ea typeface="Calibri" panose="020F0502020204030204" pitchFamily="34" charset="0"/>
            </a:endParaRPr>
          </a:p>
          <a:p>
            <a:pPr marL="0" marR="0">
              <a:spcBef>
                <a:spcPts val="0"/>
              </a:spcBef>
              <a:spcAft>
                <a:spcPts val="600"/>
              </a:spcAft>
            </a:pPr>
            <a:r>
              <a:rPr lang="en-US" sz="1200" b="0" i="0" dirty="0">
                <a:solidFill>
                  <a:srgbClr val="FFFFFF"/>
                </a:solidFill>
                <a:effectLst/>
                <a:highlight>
                  <a:srgbClr val="292929"/>
                </a:highlight>
                <a:latin typeface="Segoe UI "/>
              </a:rPr>
              <a:t>The OECD has facilitated discussions on these topics and adopted AI principles in May 2019. In June 2019, the G20 adopted human-centric AI principles based on the OECD's AI principles</a:t>
            </a:r>
            <a:r>
              <a:rPr lang="fr-FR" sz="1200" dirty="0">
                <a:effectLst/>
                <a:latin typeface="Segoe UI "/>
                <a:ea typeface="Calibri" panose="020F0502020204030204" pitchFamily="34" charset="0"/>
              </a:rPr>
              <a:t>.</a:t>
            </a:r>
            <a:r>
              <a:rPr lang="fr-FR" sz="1200" u="none" dirty="0">
                <a:solidFill>
                  <a:schemeClr val="tx1"/>
                </a:solidFill>
                <a:effectLst/>
                <a:latin typeface="Segoe UI "/>
                <a:ea typeface="Calibri" panose="020F0502020204030204" pitchFamily="34" charset="0"/>
              </a:rPr>
              <a:t> </a:t>
            </a:r>
            <a:r>
              <a:rPr lang="fr-FR" sz="1200" u="sng" dirty="0">
                <a:solidFill>
                  <a:srgbClr val="0563C1"/>
                </a:solidFill>
                <a:effectLst/>
                <a:latin typeface="Segoe UI "/>
                <a:ea typeface="Calibri" panose="020F0502020204030204" pitchFamily="34" charset="0"/>
                <a:hlinkClick r:id="rId3"/>
              </a:rPr>
              <a:t>https://www.oecd.org/going-digital/ai/principles/</a:t>
            </a:r>
            <a:endParaRPr lang="fr-FR" sz="1200" u="sng" dirty="0">
              <a:solidFill>
                <a:srgbClr val="0563C1"/>
              </a:solidFill>
              <a:effectLst/>
              <a:latin typeface="Segoe UI "/>
              <a:ea typeface="Calibri" panose="020F0502020204030204" pitchFamily="34" charset="0"/>
            </a:endParaRP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en-US" sz="1200" b="1" dirty="0">
                <a:effectLst/>
                <a:latin typeface="Segoe UI "/>
                <a:ea typeface="Calibri" panose="020F0502020204030204" pitchFamily="34" charset="0"/>
              </a:rPr>
              <a:t>Partnership on AI </a:t>
            </a:r>
          </a:p>
          <a:p>
            <a:pPr marL="0" marR="0">
              <a:spcBef>
                <a:spcPts val="0"/>
              </a:spcBef>
              <a:spcAft>
                <a:spcPts val="600"/>
              </a:spcAft>
            </a:pPr>
            <a:r>
              <a:rPr lang="en-US" sz="1200" b="0" i="0" dirty="0">
                <a:solidFill>
                  <a:srgbClr val="FFFFFF"/>
                </a:solidFill>
                <a:effectLst/>
                <a:highlight>
                  <a:srgbClr val="292929"/>
                </a:highlight>
                <a:latin typeface="Segoe UI "/>
              </a:rPr>
              <a:t>Created by Microsoft and others, the Frontier Model Forum is an industry-led body that develops guidelines for AI developers. The Partnership on AI collaborates with industry leaders, academics, non-profit entities, and practitioners to collectively develop best practices for AI and provide an open platform for discussion and engagement around AI's impact on people and society. As AI policies are considered and take shape globally, Microsoft is taking steps to address the highest-risk or particularly sensitive AI uses.</a:t>
            </a:r>
            <a:endParaRPr lang="fr-FR" sz="1200" dirty="0">
              <a:effectLst/>
              <a:latin typeface="Segoe UI "/>
              <a:ea typeface="Calibri" panose="020F0502020204030204" pitchFamily="34" charset="0"/>
            </a:endParaRPr>
          </a:p>
          <a:p>
            <a:pPr marL="0" marR="0">
              <a:spcBef>
                <a:spcPts val="0"/>
              </a:spcBef>
              <a:spcAft>
                <a:spcPts val="600"/>
              </a:spcAft>
            </a:pPr>
            <a:r>
              <a:rPr lang="en-US" sz="1200" u="sng" dirty="0">
                <a:solidFill>
                  <a:srgbClr val="0563C1"/>
                </a:solidFill>
                <a:effectLst/>
                <a:latin typeface="Segoe UI "/>
                <a:ea typeface="Calibri" panose="020F0502020204030204" pitchFamily="34" charset="0"/>
                <a:hlinkClick r:id="rId4"/>
              </a:rPr>
              <a:t>https://www.partnershiponai.org/</a:t>
            </a:r>
            <a:r>
              <a:rPr lang="en-US" sz="1200" dirty="0">
                <a:effectLst/>
                <a:latin typeface="Segoe UI "/>
                <a:ea typeface="Calibri" panose="020F0502020204030204" pitchFamily="34" charset="0"/>
              </a:rPr>
              <a:t> </a:t>
            </a: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fr-FR" sz="1200" b="1" dirty="0">
                <a:effectLst/>
                <a:latin typeface="Segoe UI "/>
                <a:ea typeface="Calibri" panose="020F0502020204030204" pitchFamily="34" charset="0"/>
              </a:rPr>
              <a:t>Academic groups</a:t>
            </a:r>
            <a:r>
              <a:rPr lang="fr-FR" sz="1200" dirty="0">
                <a:effectLst/>
                <a:latin typeface="Segoe UI "/>
                <a:ea typeface="Calibri" panose="020F0502020204030204" pitchFamily="34" charset="0"/>
              </a:rPr>
              <a:t>, like </a:t>
            </a:r>
            <a:r>
              <a:rPr lang="fr-FR" sz="1200" dirty="0" err="1">
                <a:effectLst/>
                <a:latin typeface="Segoe UI "/>
                <a:ea typeface="Calibri" panose="020F0502020204030204" pitchFamily="34" charset="0"/>
              </a:rPr>
              <a:t>Data&amp;Society</a:t>
            </a:r>
            <a:r>
              <a:rPr lang="fr-FR" sz="1200" dirty="0">
                <a:effectLst/>
                <a:latin typeface="Segoe UI "/>
                <a:ea typeface="Calibri" panose="020F0502020204030204" pitchFamily="34" charset="0"/>
              </a:rPr>
              <a:t> and </a:t>
            </a:r>
            <a:r>
              <a:rPr lang="fr-FR" sz="1200" dirty="0" err="1">
                <a:effectLst/>
                <a:latin typeface="Segoe UI "/>
                <a:ea typeface="Calibri" panose="020F0502020204030204" pitchFamily="34" charset="0"/>
              </a:rPr>
              <a:t>AINow</a:t>
            </a:r>
            <a:endParaRPr lang="fr-FR" sz="1200" dirty="0">
              <a:effectLst/>
              <a:latin typeface="Segoe UI "/>
              <a:ea typeface="Calibri" panose="020F0502020204030204" pitchFamily="34" charset="0"/>
            </a:endParaRP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fr-FR" sz="1200" dirty="0">
                <a:effectLst/>
                <a:latin typeface="Segoe UI "/>
                <a:ea typeface="Calibri" panose="020F0502020204030204" pitchFamily="34" charset="0"/>
              </a:rPr>
              <a:t>+ </a:t>
            </a:r>
            <a:r>
              <a:rPr lang="fr-FR" sz="1200" u="sng" dirty="0" err="1">
                <a:solidFill>
                  <a:srgbClr val="0563C1"/>
                </a:solidFill>
                <a:effectLst/>
                <a:latin typeface="Segoe UI "/>
                <a:ea typeface="Calibri" panose="020F0502020204030204" pitchFamily="34" charset="0"/>
                <a:hlinkClick r:id="rId5"/>
              </a:rPr>
              <a:t>OpenAI</a:t>
            </a:r>
            <a:r>
              <a:rPr lang="en-US" sz="1200" dirty="0">
                <a:effectLst/>
                <a:latin typeface="Segoe UI "/>
                <a:ea typeface="Calibri" panose="020F0502020204030204" pitchFamily="34" charset="0"/>
              </a:rPr>
              <a:t> </a:t>
            </a:r>
            <a:endParaRPr lang="fr-FR" sz="1200" dirty="0">
              <a:effectLst/>
              <a:latin typeface="Segoe UI "/>
              <a:ea typeface="Calibri" panose="020F0502020204030204" pitchFamily="34" charset="0"/>
            </a:endParaRPr>
          </a:p>
          <a:p>
            <a:pPr marL="0" marR="0">
              <a:spcBef>
                <a:spcPts val="0"/>
              </a:spcBef>
              <a:spcAft>
                <a:spcPts val="600"/>
              </a:spcAft>
            </a:pPr>
            <a:r>
              <a:rPr lang="en-US" sz="1200" dirty="0">
                <a:effectLst/>
                <a:latin typeface="Segoe UI "/>
                <a:ea typeface="Calibri" panose="020F0502020204030204" pitchFamily="34" charset="0"/>
              </a:rPr>
              <a:t>“Pursue breakthroughs in “general artificial intelligence […] to help solve major challenges in areas such as healthcare, climate change, and education”, See </a:t>
            </a:r>
            <a:r>
              <a:rPr lang="en-US" sz="1200" dirty="0">
                <a:solidFill>
                  <a:srgbClr val="050526"/>
                </a:solidFill>
                <a:effectLst/>
                <a:latin typeface="Segoe UI "/>
                <a:ea typeface="Calibri" panose="020F0502020204030204" pitchFamily="34" charset="0"/>
              </a:rPr>
              <a:t> </a:t>
            </a:r>
            <a:r>
              <a:rPr lang="en-US" sz="1200" u="sng" dirty="0" err="1">
                <a:solidFill>
                  <a:srgbClr val="0563C1"/>
                </a:solidFill>
                <a:effectLst/>
                <a:latin typeface="Segoe UI "/>
                <a:ea typeface="Calibri" panose="020F0502020204030204" pitchFamily="34" charset="0"/>
                <a:hlinkClick r:id="rId6"/>
              </a:rPr>
              <a:t>OpenAI</a:t>
            </a:r>
            <a:r>
              <a:rPr lang="en-US" sz="1200" u="sng" dirty="0">
                <a:solidFill>
                  <a:srgbClr val="0563C1"/>
                </a:solidFill>
                <a:effectLst/>
                <a:latin typeface="Segoe UI "/>
                <a:ea typeface="Calibri" panose="020F0502020204030204" pitchFamily="34" charset="0"/>
                <a:hlinkClick r:id="rId6"/>
              </a:rPr>
              <a:t> Charter</a:t>
            </a:r>
            <a:r>
              <a:rPr lang="en-US" sz="1200" dirty="0">
                <a:solidFill>
                  <a:srgbClr val="050526"/>
                </a:solidFill>
                <a:effectLst/>
                <a:latin typeface="Segoe UI "/>
                <a:ea typeface="Calibri" panose="020F0502020204030204" pitchFamily="34" charset="0"/>
              </a:rPr>
              <a:t> </a:t>
            </a:r>
            <a:endParaRPr lang="fr-FR" sz="1200" dirty="0">
              <a:effectLst/>
              <a:latin typeface="Segoe UI "/>
              <a:ea typeface="Calibri" panose="020F0502020204030204" pitchFamily="34" charset="0"/>
            </a:endParaRPr>
          </a:p>
          <a:p>
            <a:pPr marL="0" marR="0">
              <a:spcBef>
                <a:spcPts val="0"/>
              </a:spcBef>
              <a:spcAft>
                <a:spcPts val="600"/>
              </a:spcAft>
            </a:pPr>
            <a:r>
              <a:rPr lang="en-US" sz="1200" dirty="0">
                <a:solidFill>
                  <a:srgbClr val="000000"/>
                </a:solidFill>
                <a:effectLst/>
                <a:latin typeface="Segoe UI "/>
                <a:ea typeface="Calibri" panose="020F0502020204030204" pitchFamily="34" charset="0"/>
              </a:rPr>
              <a:t>See</a:t>
            </a:r>
            <a:r>
              <a:rPr lang="en-US" sz="1200" dirty="0">
                <a:effectLst/>
                <a:latin typeface="Segoe UI "/>
                <a:ea typeface="Calibri" panose="020F0502020204030204" pitchFamily="34" charset="0"/>
              </a:rPr>
              <a:t> </a:t>
            </a:r>
            <a:r>
              <a:rPr lang="en-US" sz="1200" u="sng" dirty="0">
                <a:solidFill>
                  <a:srgbClr val="0563C1"/>
                </a:solidFill>
                <a:effectLst/>
                <a:latin typeface="Segoe UI "/>
                <a:ea typeface="Calibri" panose="020F0502020204030204" pitchFamily="34" charset="0"/>
                <a:hlinkClick r:id="rId7"/>
              </a:rPr>
              <a:t>Microsoft invests $1 billion in OpenAI, vows to build AI tech platform of ‘unprecedented scale’</a:t>
            </a:r>
            <a:endParaRPr lang="en-US" sz="1200" u="sng" dirty="0">
              <a:solidFill>
                <a:srgbClr val="0563C1"/>
              </a:solidFill>
              <a:effectLst/>
              <a:latin typeface="Segoe UI "/>
              <a:ea typeface="Calibri" panose="020F0502020204030204" pitchFamily="34" charset="0"/>
            </a:endParaRPr>
          </a:p>
          <a:p>
            <a:pPr marL="0" marR="0">
              <a:spcBef>
                <a:spcPts val="0"/>
              </a:spcBef>
              <a:spcAft>
                <a:spcPts val="600"/>
              </a:spcAft>
            </a:pPr>
            <a:endParaRPr lang="en-US" sz="1000" u="sng" dirty="0">
              <a:solidFill>
                <a:srgbClr val="0563C1"/>
              </a:solidFill>
              <a:effectLst/>
              <a:latin typeface="Segoe UI "/>
              <a:ea typeface="Calibri" panose="020F0502020204030204" pitchFamily="34" charset="0"/>
            </a:endParaRPr>
          </a:p>
          <a:p>
            <a:endParaRPr lang="en-US" dirty="0"/>
          </a:p>
        </p:txBody>
      </p:sp>
    </p:spTree>
    <p:extLst>
      <p:ext uri="{BB962C8B-B14F-4D97-AF65-F5344CB8AC3E}">
        <p14:creationId xmlns:p14="http://schemas.microsoft.com/office/powerpoint/2010/main" val="507990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200" u="none" noProof="0" dirty="0">
                <a:solidFill>
                  <a:srgbClr val="0563C1"/>
                </a:solidFill>
                <a:effectLst/>
                <a:latin typeface="Segoe UI "/>
                <a:ea typeface="Calibri" panose="020F0502020204030204" pitchFamily="34" charset="0"/>
                <a:cs typeface="Times New Roman" panose="02020603050405020304" pitchFamily="18" charset="0"/>
              </a:rPr>
              <a:t>As AI policies are being discussed and adopted across the world, Microsoft takes measures to fill an important gap by focusing on uses of AI that present the highest risks or are particularly sensitive.</a:t>
            </a:r>
          </a:p>
          <a:p>
            <a:pPr marL="0" marR="0" lvl="0" indent="0">
              <a:lnSpc>
                <a:spcPct val="107000"/>
              </a:lnSpc>
              <a:spcBef>
                <a:spcPts val="0"/>
              </a:spcBef>
              <a:spcAft>
                <a:spcPts val="0"/>
              </a:spcAft>
              <a:buFont typeface="Symbol" panose="05050102010706020507" pitchFamily="18" charset="2"/>
              <a:buNone/>
            </a:pPr>
            <a:endParaRPr lang="en-US" sz="1200" u="none" dirty="0">
              <a:solidFill>
                <a:srgbClr val="0563C1"/>
              </a:solidFill>
              <a:effectLst/>
              <a:latin typeface="Segoe UI "/>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b="0" i="0" dirty="0">
                <a:solidFill>
                  <a:srgbClr val="FFFFFF"/>
                </a:solidFill>
                <a:effectLst/>
                <a:highlight>
                  <a:srgbClr val="292929"/>
                </a:highlight>
                <a:latin typeface="Segoe UI "/>
              </a:rPr>
              <a:t>At Microsoft, we believe that AI systems controlling operations of high-risk critical infrastructure should be deployed on licensed AI infrastructure. As a member of the Frontier Model Forum—an industry body ensuring the safe and responsible development of cutting-edge AI models—Microsoft will leverage the technical and operational expertise of member companies to benefit the entire AI ecosystem. This includes advancing technical evaluations and benchmarks, developing a public library of solutions to support industry best practices and standards, and ensuring fair and ethical access to these models.</a:t>
            </a:r>
            <a:endParaRPr lang="en-US" sz="1200" u="none" dirty="0">
              <a:solidFill>
                <a:srgbClr val="0563C1"/>
              </a:solidFill>
              <a:effectLst/>
              <a:latin typeface="Segoe UI "/>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200" u="none" dirty="0">
              <a:solidFill>
                <a:srgbClr val="0563C1"/>
              </a:solidFill>
              <a:effectLst/>
              <a:latin typeface="Segoe UI "/>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u="none" dirty="0">
                <a:solidFill>
                  <a:srgbClr val="0563C1"/>
                </a:solidFill>
                <a:effectLst/>
                <a:latin typeface="Segoe UI "/>
                <a:ea typeface="Calibri" panose="020F0502020204030204" pitchFamily="34" charset="0"/>
                <a:cs typeface="Times New Roman" panose="02020603050405020304" pitchFamily="18" charset="0"/>
              </a:rPr>
              <a:t>Links:</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dirty="0">
                <a:latin typeface="Segoe UI "/>
                <a:hlinkClick r:id="rId3"/>
              </a:rPr>
              <a:t>Microsoft, Anthropic, Google, and OpenAI launch Frontier Model Forum - Microsoft On the Issues</a:t>
            </a:r>
            <a:r>
              <a:rPr lang="en-US" sz="1200" u="none" dirty="0">
                <a:effectLst/>
                <a:latin typeface="Segoe UI "/>
                <a:ea typeface="Calibri" panose="020F0502020204030204" pitchFamily="34" charset="0"/>
                <a:cs typeface="Times New Roman" panose="02020603050405020304" pitchFamily="18" charset="0"/>
              </a:rPr>
              <a:t>:</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47</a:t>
            </a:fld>
            <a:endParaRPr lang="en-US"/>
          </a:p>
        </p:txBody>
      </p:sp>
    </p:spTree>
    <p:extLst>
      <p:ext uri="{BB962C8B-B14F-4D97-AF65-F5344CB8AC3E}">
        <p14:creationId xmlns:p14="http://schemas.microsoft.com/office/powerpoint/2010/main" val="1813427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dirty="0">
                <a:solidFill>
                  <a:srgbClr val="FFFFFF"/>
                </a:solidFill>
                <a:effectLst/>
                <a:highlight>
                  <a:srgbClr val="292929"/>
                </a:highlight>
                <a:latin typeface="Segoe UI" panose="020B0502040204020203" pitchFamily="34" charset="0"/>
              </a:rPr>
              <a:t>You can find our standard and many of the resources provided on this site </a:t>
            </a:r>
            <a:r>
              <a:rPr lang="fr-FR" sz="1200" dirty="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https://aka.ms/RAI.</a:t>
            </a:r>
            <a:endParaRPr lang="en-US" sz="1200" dirty="0"/>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48</a:t>
            </a:fld>
            <a:endParaRPr lang="fr-FR"/>
          </a:p>
        </p:txBody>
      </p:sp>
    </p:spTree>
    <p:extLst>
      <p:ext uri="{BB962C8B-B14F-4D97-AF65-F5344CB8AC3E}">
        <p14:creationId xmlns:p14="http://schemas.microsoft.com/office/powerpoint/2010/main" val="2174019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600"/>
              </a:spcAft>
            </a:pPr>
            <a:r>
              <a:rPr lang="en-US" sz="1200" dirty="0">
                <a:effectLst/>
                <a:latin typeface="Segoe UI" panose="020B0502040204020203" pitchFamily="34" charset="0"/>
                <a:ea typeface="Calibri" panose="020F0502020204030204" pitchFamily="34" charset="0"/>
              </a:rPr>
              <a:t>What is the title of the book by Brad Smith and Carol Ann Brown? </a:t>
            </a: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49</a:t>
            </a:fld>
            <a:endParaRPr lang="en-US"/>
          </a:p>
        </p:txBody>
      </p:sp>
    </p:spTree>
    <p:extLst>
      <p:ext uri="{BB962C8B-B14F-4D97-AF65-F5344CB8AC3E}">
        <p14:creationId xmlns:p14="http://schemas.microsoft.com/office/powerpoint/2010/main" val="2998389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As we deploy our responsible AI program across the company, teams often ask about the existence of engineering systems and tools to help us meet our commitments. It is therefore necessary to provide teams with the results of cutting-edge research, practical advice, and innovative tools - from the beginning of development so that others can be inspired by them and use them on a large scale, thus creating a virtuous circle.</a:t>
            </a: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The goal is to develop tools, models, and reproducible practices as much as possible, so that the creative thinking of our engineering teams can be directed towards new and unique challenges, instead of reinventing the wheel to instrument their work. In addition, integrated systems and tools contribute to consistency and ensure that responsible AI is part of the "coding path" - it is part of the daily working method of our engineering teams.</a:t>
            </a:r>
            <a:br>
              <a:rPr lang="fr-FR" sz="1200" dirty="0">
                <a:latin typeface="Segoe UI "/>
              </a:rPr>
            </a:b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To meet this need, we have launched an initiative to build the "paved road" of responsible AI at Microsoft. We are setting up a set of tools, models, and practices that help teams easily integrate the requirements of responsible AI into their daily development practices.</a:t>
            </a:r>
            <a:br>
              <a:rPr lang="fr-FR" sz="1200" dirty="0">
                <a:latin typeface="Segoe UI "/>
              </a:rPr>
            </a:b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We have already made some of our early work available in the form of toolkits or libraries available in open source. This tooling is also integrated into Azure Machine Learning, our AI development platform, to serve as the foundation for this "paved road," so our customers will also benefit from our development of engineering systems and tools in an integrated form ready for use.</a:t>
            </a: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
                <a:hlinkClick r:id="rId3"/>
              </a:rPr>
              <a:t>Azure/</a:t>
            </a:r>
            <a:r>
              <a:rPr lang="en-US" sz="1200" dirty="0" err="1">
                <a:latin typeface="Segoe UI "/>
                <a:hlinkClick r:id="rId3"/>
              </a:rPr>
              <a:t>counterfit</a:t>
            </a:r>
            <a:r>
              <a:rPr lang="en-US" sz="1200" dirty="0">
                <a:latin typeface="Segoe UI "/>
                <a:hlinkClick r:id="rId3"/>
              </a:rPr>
              <a:t>: a CLI that provides a generic automation layer for assessing the security of ML models (github.com)</a:t>
            </a:r>
            <a:r>
              <a:rPr lang="en-US" sz="1200" dirty="0">
                <a:latin typeface="Segoe UI "/>
              </a:rPr>
              <a:t>: https://github.com/Azure/counterfit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Segoe UI "/>
                <a:hlinkClick r:id="rId4"/>
              </a:rPr>
              <a:t>microsoft</a:t>
            </a:r>
            <a:r>
              <a:rPr lang="en-US" sz="1200" dirty="0">
                <a:latin typeface="Segoe UI "/>
                <a:hlinkClick r:id="rId4"/>
              </a:rPr>
              <a:t>/responsible-ai-toolbox: Responsible AI Toolbox is a suite of tools providing model and data exploration and assessment user interfaces and libraries that enable a better understanding of AI systems. These interfaces and libraries empower developers and stakeholders of AI systems to develop and monitor AI more responsibly, and take better data-driven actions. (github.com)</a:t>
            </a:r>
            <a:r>
              <a:rPr lang="en-US" sz="1200" dirty="0">
                <a:latin typeface="Segoe UI "/>
              </a:rPr>
              <a:t>: https://github.com/microsoft/responsible-ai-toolbox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Segoe UI "/>
                <a:hlinkClick r:id="rId5"/>
              </a:rPr>
              <a:t>py</a:t>
            </a:r>
            <a:r>
              <a:rPr lang="en-US" sz="1200" dirty="0">
                <a:latin typeface="Segoe UI "/>
                <a:hlinkClick r:id="rId5"/>
              </a:rPr>
              <a:t>-why/EconML: ALICE (Automated Learning and Intelligence for Causation and Economics) is a Microsoft Research project aimed at applying Artificial Intelligence concepts to economic decision making. One of its goals is to build a toolkit that combines state-of-the-art machine learning techniques with econometrics in order to bring automation to complex causal inference problems. To date, the ALICE Python SDK (</a:t>
            </a:r>
            <a:r>
              <a:rPr lang="en-US" sz="1200" dirty="0" err="1">
                <a:latin typeface="Segoe UI "/>
                <a:hlinkClick r:id="rId5"/>
              </a:rPr>
              <a:t>econml</a:t>
            </a:r>
            <a:r>
              <a:rPr lang="en-US" sz="1200" dirty="0">
                <a:latin typeface="Segoe UI "/>
                <a:hlinkClick r:id="rId5"/>
              </a:rPr>
              <a:t>) implements orthogonal machine learning algorithms such as the double machine learning work of </a:t>
            </a:r>
            <a:r>
              <a:rPr lang="en-US" sz="1200" dirty="0" err="1">
                <a:latin typeface="Segoe UI "/>
                <a:hlinkClick r:id="rId5"/>
              </a:rPr>
              <a:t>Chernozhukov</a:t>
            </a:r>
            <a:r>
              <a:rPr lang="en-US" sz="1200" dirty="0">
                <a:latin typeface="Segoe UI "/>
                <a:hlinkClick r:id="rId5"/>
              </a:rPr>
              <a:t> et al. This toolkit is designed to measure the causal effect of some treatment variable(s) t on an outcome variable y, controlling for a set of features x. (github.com)</a:t>
            </a:r>
            <a:r>
              <a:rPr lang="en-US" sz="1200" dirty="0">
                <a:latin typeface="Segoe UI "/>
              </a:rPr>
              <a:t>: https://github.com/py-why/econml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
                <a:hlinkClick r:id="rId6"/>
              </a:rPr>
              <a:t>The HAX Toolkit Project - Microsoft Research</a:t>
            </a:r>
            <a:r>
              <a:rPr lang="en-US" sz="1200" dirty="0">
                <a:latin typeface="Segoe UI "/>
              </a:rPr>
              <a:t>: https://www.microsoft.com/en-us/research/project/hax-toolkit/</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sz="1200" dirty="0">
                <a:latin typeface="Segoe UI "/>
              </a:rPr>
            </a:br>
            <a:endParaRPr lang="fr-FR" sz="1200" dirty="0">
              <a:latin typeface="Segoe UI "/>
            </a:endParaRPr>
          </a:p>
          <a:p>
            <a:pPr fontAlgn="base"/>
            <a:endParaRPr lang="en-US" sz="1800" dirty="0">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607406"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9/10/2024 5:38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259245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latin typeface="Segoe UI "/>
              </a:rPr>
              <a:t>Let’s look at it in a video ! ;-)</a:t>
            </a:r>
          </a:p>
          <a:p>
            <a:endParaRPr lang="en-US" dirty="0">
              <a:latin typeface="Segoe UI "/>
            </a:endParaRPr>
          </a:p>
          <a:p>
            <a:r>
              <a:rPr lang="en-US" dirty="0">
                <a:latin typeface="Segoe UI "/>
              </a:rPr>
              <a:t>Links:</a:t>
            </a:r>
          </a:p>
          <a:p>
            <a:r>
              <a:rPr lang="en-US" dirty="0">
                <a:latin typeface="Segoe UI "/>
              </a:rPr>
              <a:t>https://youtu.be/VNM7wQC_BRU?si=xpUGZsateM4t_BK7</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52</a:t>
            </a:fld>
            <a:endParaRPr lang="en-US"/>
          </a:p>
        </p:txBody>
      </p:sp>
    </p:spTree>
    <p:extLst>
      <p:ext uri="{BB962C8B-B14F-4D97-AF65-F5344CB8AC3E}">
        <p14:creationId xmlns:p14="http://schemas.microsoft.com/office/powerpoint/2010/main" val="412701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FFFFFF"/>
                </a:solidFill>
                <a:effectLst/>
                <a:highlight>
                  <a:srgbClr val="292929"/>
                </a:highlight>
                <a:latin typeface="Segoe UI "/>
              </a:rPr>
              <a:t>In response to societal concerns, governments are regulating AI. Governments around the world are increasingly incorporating AI into various sectors, and this rise in AI usage heralds an imminent wave of regulatory measures.</a:t>
            </a:r>
            <a:endParaRPr lang="fr-FR" b="0" i="0" dirty="0">
              <a:solidFill>
                <a:srgbClr val="D1D5DB"/>
              </a:solidFill>
              <a:effectLst/>
              <a:latin typeface="Segoe UI "/>
            </a:endParaRPr>
          </a:p>
          <a:p>
            <a:pPr algn="l"/>
            <a:endParaRPr lang="fr-FR" b="0" i="0" dirty="0">
              <a:solidFill>
                <a:srgbClr val="D1D5DB"/>
              </a:solidFill>
              <a:effectLst/>
              <a:latin typeface="Segoe UI "/>
            </a:endParaRPr>
          </a:p>
          <a:p>
            <a:pPr algn="l"/>
            <a:r>
              <a:rPr lang="en-US" b="0" i="0" dirty="0">
                <a:solidFill>
                  <a:srgbClr val="FFFFFF"/>
                </a:solidFill>
                <a:effectLst/>
                <a:highlight>
                  <a:srgbClr val="292929"/>
                </a:highlight>
                <a:latin typeface="Segoe UI "/>
              </a:rPr>
              <a:t>One of the main concerns is the impact of AI on national security. The potential of AI to introduce new threats, such as sophisticated cyberattacks or advanced biological weapons, represents a significant challenge for existing security paradigms.</a:t>
            </a:r>
          </a:p>
          <a:p>
            <a:pPr algn="l"/>
            <a:endParaRPr lang="en-US" b="0" i="0" dirty="0">
              <a:solidFill>
                <a:srgbClr val="FFFFFF"/>
              </a:solidFill>
              <a:effectLst/>
              <a:highlight>
                <a:srgbClr val="292929"/>
              </a:highlight>
              <a:latin typeface="Segoe UI "/>
            </a:endParaRPr>
          </a:p>
          <a:p>
            <a:pPr algn="l"/>
            <a:r>
              <a:rPr lang="en-US" b="0" i="0" dirty="0">
                <a:solidFill>
                  <a:srgbClr val="FFFFFF"/>
                </a:solidFill>
                <a:effectLst/>
                <a:highlight>
                  <a:srgbClr val="292929"/>
                </a:highlight>
                <a:latin typeface="Segoe UI "/>
              </a:rPr>
              <a:t>Another critical area is the issue of algorithmic bias. The concern here is the unintentional harm AI could cause to vulnerable groups due to the inherent biases in its algorithms. This could lead to discrimination and exacerbate social inequalities, highlighting the need for careful scrutiny and regulation of AI systems.</a:t>
            </a:r>
            <a:endParaRPr lang="fr-FR" b="0" i="0" dirty="0">
              <a:solidFill>
                <a:srgbClr val="D1D5DB"/>
              </a:solidFill>
              <a:effectLst/>
              <a:latin typeface="Segoe UI "/>
            </a:endParaRPr>
          </a:p>
          <a:p>
            <a:pPr algn="l"/>
            <a:endParaRPr lang="fr-FR" b="0" i="0" dirty="0">
              <a:solidFill>
                <a:srgbClr val="D1D5DB"/>
              </a:solidFill>
              <a:effectLst/>
              <a:latin typeface="Segoe UI "/>
            </a:endParaRPr>
          </a:p>
          <a:p>
            <a:pPr algn="l"/>
            <a:r>
              <a:rPr lang="en-US" b="0" i="0" dirty="0">
                <a:solidFill>
                  <a:srgbClr val="FFFFFF"/>
                </a:solidFill>
                <a:effectLst/>
                <a:highlight>
                  <a:srgbClr val="292929"/>
                </a:highlight>
                <a:latin typeface="Segoe UI "/>
              </a:rPr>
              <a:t>The workforce is also at a crossroads with the advent of AI. The replacement of human workers by AI and automation technologies is more than a mere probability: it is a reality that could have significant socio-economic implications. This change requires a thoughtful approach to manage the transition and mitigate potential negative effects on employment.</a:t>
            </a:r>
          </a:p>
          <a:p>
            <a:pPr algn="l"/>
            <a:endParaRPr lang="en-US" b="1" i="0" dirty="0">
              <a:solidFill>
                <a:srgbClr val="D1D5DB"/>
              </a:solidFill>
              <a:effectLst/>
              <a:latin typeface="Segoe UI "/>
            </a:endParaRPr>
          </a:p>
          <a:p>
            <a:pPr algn="l"/>
            <a:r>
              <a:rPr lang="en-US" b="1" i="0" dirty="0">
                <a:solidFill>
                  <a:srgbClr val="FFFFFF"/>
                </a:solidFill>
                <a:effectLst/>
                <a:highlight>
                  <a:srgbClr val="292929"/>
                </a:highlight>
                <a:latin typeface="Segoe UI "/>
              </a:rPr>
              <a:t>Regulatory and policy actions on AI in 2023:</a:t>
            </a:r>
          </a:p>
          <a:p>
            <a:pPr algn="l"/>
            <a:endParaRPr lang="en-US" b="1" i="0" dirty="0">
              <a:solidFill>
                <a:srgbClr val="D1D5DB"/>
              </a:solidFill>
              <a:effectLst/>
              <a:latin typeface="Segoe UI "/>
            </a:endParaRPr>
          </a:p>
          <a:p>
            <a:pPr algn="l"/>
            <a:r>
              <a:rPr lang="en-US" b="1" i="0" dirty="0">
                <a:solidFill>
                  <a:srgbClr val="D1D5DB"/>
                </a:solidFill>
                <a:effectLst/>
                <a:latin typeface="Segoe UI "/>
              </a:rPr>
              <a:t>January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January 2023 The NIST publishes the AI Risk Management Framework 1.0, along with a series of resources.</a:t>
            </a:r>
          </a:p>
          <a:p>
            <a:pPr marL="171450" indent="-171450" algn="l">
              <a:buFont typeface="Arial" panose="020B0604020202020204" pitchFamily="34" charset="0"/>
              <a:buChar char="•"/>
            </a:pPr>
            <a:endParaRPr lang="en-US" b="0" i="0" dirty="0">
              <a:solidFill>
                <a:srgbClr val="FFFFFF"/>
              </a:solidFill>
              <a:effectLst/>
              <a:highlight>
                <a:srgbClr val="292929"/>
              </a:highlight>
              <a:latin typeface="Segoe UI "/>
            </a:endParaRPr>
          </a:p>
          <a:p>
            <a:pPr marL="0" indent="0" algn="l">
              <a:buFont typeface="Arial" panose="020B0604020202020204" pitchFamily="34" charset="0"/>
              <a:buNone/>
            </a:pPr>
            <a:r>
              <a:rPr lang="en-US" b="1" i="0" dirty="0">
                <a:solidFill>
                  <a:srgbClr val="D1D5DB"/>
                </a:solidFill>
                <a:effectLst/>
                <a:latin typeface="Segoe UI "/>
              </a:rPr>
              <a:t>March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Canadian government publishes the "companion document" to the AI and Data Act (Bill C-27).</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UK publishes its "pro-innovation" white paper on AI regulation.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Italian data protection authority temporarily bans OpenAI's ChatGPT.</a:t>
            </a:r>
            <a:endParaRPr lang="fr-FR" b="0" i="0" dirty="0">
              <a:solidFill>
                <a:srgbClr val="D1D5DB"/>
              </a:solidFill>
              <a:effectLst/>
              <a:latin typeface="Segoe UI "/>
            </a:endParaRPr>
          </a:p>
          <a:p>
            <a:pPr marL="171450" indent="-171450" algn="l">
              <a:buFont typeface="Arial" panose="020B0604020202020204" pitchFamily="34" charset="0"/>
              <a:buChar char="•"/>
            </a:pPr>
            <a:endParaRPr lang="en-US" b="0" i="0" dirty="0">
              <a:solidFill>
                <a:srgbClr val="D1D5DB"/>
              </a:solidFill>
              <a:effectLst/>
              <a:latin typeface="Segoe UI "/>
            </a:endParaRPr>
          </a:p>
          <a:p>
            <a:pPr algn="l"/>
            <a:r>
              <a:rPr lang="en-US" b="1" i="0" dirty="0">
                <a:solidFill>
                  <a:srgbClr val="D1D5DB"/>
                </a:solidFill>
                <a:effectLst/>
                <a:latin typeface="Segoe UI "/>
              </a:rPr>
              <a:t>May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"AI Bill" 2338/2023 is introduced to the Senate, proposing a risk-based approach</a:t>
            </a:r>
          </a:p>
          <a:p>
            <a:pPr marL="171450" indent="-171450" algn="l">
              <a:buFont typeface="Arial" panose="020B0604020202020204" pitchFamily="34" charset="0"/>
              <a:buChar char="•"/>
            </a:pPr>
            <a:endParaRPr lang="en-US" b="0" i="0" dirty="0">
              <a:solidFill>
                <a:srgbClr val="D1D5DB"/>
              </a:solidFill>
              <a:effectLst/>
              <a:latin typeface="Segoe UI "/>
            </a:endParaRPr>
          </a:p>
          <a:p>
            <a:pPr algn="l"/>
            <a:r>
              <a:rPr lang="en-US" b="1" i="0" dirty="0">
                <a:solidFill>
                  <a:srgbClr val="D1D5DB"/>
                </a:solidFill>
                <a:effectLst/>
                <a:latin typeface="Segoe UI "/>
              </a:rPr>
              <a:t>June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After the European Parliament's agreement, the "trilogue" negotiations begin.</a:t>
            </a:r>
          </a:p>
          <a:p>
            <a:pPr marL="0" indent="0" algn="l">
              <a:buFont typeface="Arial" panose="020B0604020202020204" pitchFamily="34" charset="0"/>
              <a:buNone/>
            </a:pPr>
            <a:endParaRPr lang="en-US" b="0" i="0" dirty="0">
              <a:solidFill>
                <a:srgbClr val="FFFFFF"/>
              </a:solidFill>
              <a:effectLst/>
              <a:highlight>
                <a:srgbClr val="292929"/>
              </a:highlight>
              <a:latin typeface="Segoe UI "/>
            </a:endParaRPr>
          </a:p>
          <a:p>
            <a:pPr marL="0" indent="0" algn="l">
              <a:buFont typeface="Arial" panose="020B0604020202020204" pitchFamily="34" charset="0"/>
              <a:buNone/>
            </a:pPr>
            <a:r>
              <a:rPr lang="en-US" b="1" i="0" dirty="0">
                <a:solidFill>
                  <a:srgbClr val="D1D5DB"/>
                </a:solidFill>
                <a:effectLst/>
                <a:latin typeface="Segoe UI "/>
              </a:rPr>
              <a:t>August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China's "interim measures" for the administration of generative AI services come into effect.</a:t>
            </a:r>
            <a:endParaRPr lang="fr-FR" b="0" i="0" dirty="0">
              <a:solidFill>
                <a:srgbClr val="D1D5DB"/>
              </a:solidFill>
              <a:effectLst/>
              <a:latin typeface="Segoe UI "/>
            </a:endParaRPr>
          </a:p>
          <a:p>
            <a:pPr marL="171450" indent="-171450" algn="l">
              <a:buFont typeface="Arial" panose="020B0604020202020204" pitchFamily="34" charset="0"/>
              <a:buChar char="•"/>
            </a:pPr>
            <a:endParaRPr lang="fr-FR" b="0" i="0" dirty="0">
              <a:solidFill>
                <a:srgbClr val="D1D5DB"/>
              </a:solidFill>
              <a:effectLst/>
              <a:latin typeface="Segoe UI "/>
            </a:endParaRPr>
          </a:p>
          <a:p>
            <a:pPr marL="0" indent="0" algn="l">
              <a:buFont typeface="Arial" panose="020B0604020202020204" pitchFamily="34" charset="0"/>
              <a:buNone/>
            </a:pPr>
            <a:r>
              <a:rPr lang="en-US" b="1" i="0" dirty="0">
                <a:solidFill>
                  <a:srgbClr val="D1D5DB"/>
                </a:solidFill>
                <a:effectLst/>
                <a:latin typeface="Segoe UI "/>
              </a:rPr>
              <a:t>October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UN Secretary-General António Guterres launches the UN Advisory Council on AI.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G7 leaders' statement on the Hiroshima process for AI, including "guiding principles".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President Biden signs the executive order on "safe, secure, and trustworthy development and use of AI".</a:t>
            </a:r>
            <a:endParaRPr lang="en-US" b="0" i="0" dirty="0">
              <a:solidFill>
                <a:srgbClr val="D1D5DB"/>
              </a:solidFill>
              <a:effectLst/>
              <a:latin typeface="Segoe UI "/>
            </a:endParaRPr>
          </a:p>
          <a:p>
            <a:pPr algn="l"/>
            <a:endParaRPr lang="en-US" b="1" i="0" dirty="0">
              <a:solidFill>
                <a:srgbClr val="D1D5DB"/>
              </a:solidFill>
              <a:effectLst/>
              <a:latin typeface="Segoe UI "/>
            </a:endParaRPr>
          </a:p>
          <a:p>
            <a:pPr algn="l"/>
            <a:r>
              <a:rPr lang="en-US" b="1" i="0" dirty="0">
                <a:solidFill>
                  <a:srgbClr val="D1D5DB"/>
                </a:solidFill>
                <a:effectLst/>
                <a:latin typeface="Segoe UI "/>
              </a:rPr>
              <a:t>November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 World leaders sign the Bletchley Declaration, following the UK summit on AI security. </a:t>
            </a:r>
          </a:p>
          <a:p>
            <a:pPr marL="171450" indent="-171450" algn="l">
              <a:buFont typeface="Arial" panose="020B0604020202020204" pitchFamily="34" charset="0"/>
              <a:buChar char="•"/>
            </a:pPr>
            <a:endParaRPr lang="en-US" b="0" i="0" dirty="0">
              <a:solidFill>
                <a:srgbClr val="D1D5DB"/>
              </a:solidFill>
              <a:effectLst/>
              <a:latin typeface="Segoe UI "/>
            </a:endParaRPr>
          </a:p>
          <a:p>
            <a:pPr algn="l"/>
            <a:r>
              <a:rPr lang="en-US" b="1" i="0" dirty="0">
                <a:solidFill>
                  <a:srgbClr val="D1D5DB"/>
                </a:solidFill>
                <a:effectLst/>
                <a:latin typeface="Segoe UI "/>
              </a:rPr>
              <a:t>December 2023</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European leaders announce a political agreement on the key elements of European legislation on artificial intelligence.</a:t>
            </a:r>
            <a:endParaRPr lang="fr-FR"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US government, for example, plans to significantly increase its reliance on artificial intelligence, but it is years behind on policies to acquire and responsibly use technology from the private sector.</a:t>
            </a:r>
          </a:p>
          <a:p>
            <a:pPr algn="l"/>
            <a:endParaRPr lang="fr-FR" b="0" i="0" dirty="0">
              <a:solidFill>
                <a:srgbClr val="D1D5DB"/>
              </a:solidFill>
              <a:effectLst/>
              <a:latin typeface="Segoe UI "/>
            </a:endParaRPr>
          </a:p>
          <a:p>
            <a:pPr algn="l"/>
            <a:r>
              <a:rPr lang="en-US" b="0" i="0" dirty="0">
                <a:solidFill>
                  <a:srgbClr val="FFFFFF"/>
                </a:solidFill>
                <a:effectLst/>
                <a:highlight>
                  <a:srgbClr val="292929"/>
                </a:highlight>
                <a:latin typeface="Segoe UI "/>
              </a:rPr>
              <a:t>The Organization for Economic Co-operation and Development (OECD) and Microsoft have partnered on topics such as cybersecurity, and the OECD offers live tracking of the latest AI policies by country, which you can use to stay informed about changes</a:t>
            </a:r>
            <a:endParaRPr lang="fr-FR" b="0" i="0" dirty="0">
              <a:solidFill>
                <a:srgbClr val="D1D5DB"/>
              </a:solidFill>
              <a:effectLst/>
              <a:latin typeface="Segoe UI "/>
            </a:endParaRPr>
          </a:p>
          <a:p>
            <a:pPr algn="l"/>
            <a:endParaRPr lang="en-US" b="0" i="0" dirty="0">
              <a:solidFill>
                <a:srgbClr val="2F2F2F"/>
              </a:solidFill>
              <a:effectLst/>
              <a:latin typeface="Segoe UI "/>
            </a:endParaRPr>
          </a:p>
          <a:p>
            <a:r>
              <a:rPr lang="en-US" b="0" i="0" dirty="0">
                <a:solidFill>
                  <a:srgbClr val="2F2F2F"/>
                </a:solidFill>
                <a:effectLst/>
                <a:latin typeface="Segoe UI "/>
              </a:rPr>
              <a:t>Links :</a:t>
            </a:r>
          </a:p>
          <a:p>
            <a:r>
              <a:rPr lang="en-US" sz="1200" dirty="0">
                <a:latin typeface="Segoe UI "/>
                <a:hlinkClick r:id="rId3"/>
              </a:rPr>
              <a:t>OECD’s live repository of National AI policies &amp; strategies</a:t>
            </a:r>
            <a:r>
              <a:rPr lang="en-US" sz="1200" dirty="0">
                <a:latin typeface="Segoe UI "/>
              </a:rPr>
              <a:t>: https://oecd.ai/en/dashboards/overview</a:t>
            </a:r>
            <a:endParaRPr lang="en-US" b="0" i="0" dirty="0">
              <a:solidFill>
                <a:srgbClr val="2F2F2F"/>
              </a:solidFill>
              <a:effectLst/>
              <a:latin typeface="Segoe UI "/>
            </a:endParaRPr>
          </a:p>
          <a:p>
            <a:r>
              <a:rPr lang="en-US" dirty="0">
                <a:latin typeface="Segoe UI "/>
                <a:hlinkClick r:id="rId4"/>
              </a:rPr>
              <a:t>AI Regulation Is Coming (hbr.org)</a:t>
            </a:r>
            <a:r>
              <a:rPr lang="en-US" b="0" i="0" dirty="0">
                <a:solidFill>
                  <a:srgbClr val="2F2F2F"/>
                </a:solidFill>
                <a:effectLst/>
                <a:latin typeface="Segoe UI "/>
              </a:rPr>
              <a:t>: https://hbr.org/2021/09/ai-regulation-is-coming</a:t>
            </a:r>
            <a:endParaRPr lang="en-US"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a:t>
            </a:fld>
            <a:endParaRPr lang="en-US"/>
          </a:p>
        </p:txBody>
      </p:sp>
    </p:spTree>
    <p:extLst>
      <p:ext uri="{BB962C8B-B14F-4D97-AF65-F5344CB8AC3E}">
        <p14:creationId xmlns:p14="http://schemas.microsoft.com/office/powerpoint/2010/main" val="1717529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noProof="0"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hlinkClick r:id="rId3"/>
              </a:rPr>
              <a:t>Announcing Microsoft’s AI Customer Commitments - The Official Microsoft Blog</a:t>
            </a:r>
            <a:r>
              <a:rPr lang="en-US" sz="1200" dirty="0">
                <a:latin typeface="Segoe UI" panose="020B0502040204020203" pitchFamily="34" charset="0"/>
                <a:cs typeface="Segoe UI" panose="020B0502040204020203" pitchFamily="34" charset="0"/>
              </a:rPr>
              <a:t> : https://blogs.microsoft.com/blog/2023/06/08/announcing-microsofts-ai-customer-commitments/</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53</a:t>
            </a:fld>
            <a:endParaRPr lang="en-US"/>
          </a:p>
        </p:txBody>
      </p:sp>
    </p:spTree>
    <p:extLst>
      <p:ext uri="{BB962C8B-B14F-4D97-AF65-F5344CB8AC3E}">
        <p14:creationId xmlns:p14="http://schemas.microsoft.com/office/powerpoint/2010/main" val="1227937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Ultimately, we believe that every organization that creates or uses advanced AI systems will need to develop and implement its own AI governance systems. To be effective, these systems must go beyond standards and principles and invest in real-world tools and practices to support teams throughout the AI development lifecycle.</a:t>
            </a:r>
            <a:endParaRPr lang="fr-FR" b="0" i="0" dirty="0">
              <a:solidFill>
                <a:srgbClr val="FFFFFF"/>
              </a:solidFill>
              <a:effectLst/>
              <a:highlight>
                <a:srgbClr val="292929"/>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Providing end-to-end tools and guidance for the responsible deployment of generative AI is a top priority for Microsoft. </a:t>
            </a: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54</a:t>
            </a:fld>
            <a:endParaRPr lang="en-US"/>
          </a:p>
        </p:txBody>
      </p:sp>
    </p:spTree>
    <p:extLst>
      <p:ext uri="{BB962C8B-B14F-4D97-AF65-F5344CB8AC3E}">
        <p14:creationId xmlns:p14="http://schemas.microsoft.com/office/powerpoint/2010/main" val="2939351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55</a:t>
            </a:fld>
            <a:endParaRPr lang="en-US"/>
          </a:p>
        </p:txBody>
      </p:sp>
    </p:spTree>
    <p:extLst>
      <p:ext uri="{BB962C8B-B14F-4D97-AF65-F5344CB8AC3E}">
        <p14:creationId xmlns:p14="http://schemas.microsoft.com/office/powerpoint/2010/main" val="706996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57</a:t>
            </a:fld>
            <a:endParaRPr lang="en-US"/>
          </a:p>
        </p:txBody>
      </p:sp>
    </p:spTree>
    <p:extLst>
      <p:ext uri="{BB962C8B-B14F-4D97-AF65-F5344CB8AC3E}">
        <p14:creationId xmlns:p14="http://schemas.microsoft.com/office/powerpoint/2010/main" val="2242333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FFFFFF"/>
                </a:solidFill>
                <a:effectLst/>
                <a:highlight>
                  <a:srgbClr val="292929"/>
                </a:highlight>
                <a:latin typeface="Segoe UI "/>
              </a:rPr>
              <a:t>Today, we have a wide range of different resources to help you get started, wherever you are on your journey with generative AI.</a:t>
            </a:r>
          </a:p>
          <a:p>
            <a:pPr algn="l"/>
            <a:endParaRPr lang="en-US" b="0" i="0" dirty="0">
              <a:solidFill>
                <a:srgbClr val="FFFFFF"/>
              </a:solidFill>
              <a:effectLst/>
              <a:highlight>
                <a:srgbClr val="292929"/>
              </a:highlight>
              <a:latin typeface="Segoe UI "/>
            </a:endParaRPr>
          </a:p>
          <a:p>
            <a:pPr algn="l"/>
            <a:r>
              <a:rPr lang="en-US" b="0" i="0" dirty="0">
                <a:solidFill>
                  <a:srgbClr val="FFFFFF"/>
                </a:solidFill>
                <a:effectLst/>
                <a:highlight>
                  <a:srgbClr val="292929"/>
                </a:highlight>
                <a:latin typeface="Segoe UI "/>
              </a:rPr>
              <a:t>Azure AI Content Safety is an Azure service that powers the built-in safety systems we talked about in Azure OpenAI and Azure Machine Learning. You can also use it as a standalone content moderation service for your application.</a:t>
            </a:r>
          </a:p>
          <a:p>
            <a:endParaRPr lang="en-US" b="0" i="0" dirty="0">
              <a:solidFill>
                <a:srgbClr val="FFFFFF"/>
              </a:solidFill>
              <a:effectLst/>
              <a:highlight>
                <a:srgbClr val="292929"/>
              </a:highlight>
              <a:latin typeface="Segoe UI "/>
            </a:endParaRPr>
          </a:p>
          <a:p>
            <a:r>
              <a:rPr lang="en-US" b="0" i="0" dirty="0">
                <a:solidFill>
                  <a:srgbClr val="FFFFFF"/>
                </a:solidFill>
                <a:effectLst/>
                <a:highlight>
                  <a:srgbClr val="292929"/>
                </a:highlight>
                <a:latin typeface="Segoe UI "/>
              </a:rPr>
              <a:t>Then there's Azure OpenAI Service, which has the latest and most powerful OpenAI models, which incorporate safety. Azure OpenAI also makes it easier to build meta-prompts and base models into your own data.</a:t>
            </a:r>
            <a:br>
              <a:rPr lang="fr-FR" dirty="0">
                <a:latin typeface="Segoe UI "/>
              </a:rPr>
            </a:br>
            <a:endParaRPr lang="fr-FR" dirty="0">
              <a:latin typeface="Segoe UI "/>
            </a:endParaRPr>
          </a:p>
          <a:p>
            <a:r>
              <a:rPr lang="en-US" b="0" i="0" dirty="0">
                <a:solidFill>
                  <a:srgbClr val="FFFFFF"/>
                </a:solidFill>
                <a:effectLst/>
                <a:highlight>
                  <a:srgbClr val="292929"/>
                </a:highlight>
                <a:latin typeface="Segoe UI "/>
              </a:rPr>
              <a:t>Azure Machine Learning is our comprehensive machine learning platform, where you'll find the model catalog, including the leading models from Azure OpenAI, Hugging Face, and Meta. You will also find fine-tuning tools and a prompt flow that will help you build your meta-prompt and anchor your model in data sources, as well as run all those interesting assessments to see if your system is working as intended.</a:t>
            </a:r>
            <a:br>
              <a:rPr lang="fr-FR" dirty="0">
                <a:latin typeface="Segoe UI "/>
              </a:rPr>
            </a:br>
            <a:br>
              <a:rPr lang="fr-FR" dirty="0">
                <a:latin typeface="Segoe UI "/>
              </a:rPr>
            </a:br>
            <a:r>
              <a:rPr lang="en-US" b="0" i="0" dirty="0">
                <a:solidFill>
                  <a:srgbClr val="FFFFFF"/>
                </a:solidFill>
                <a:effectLst/>
                <a:highlight>
                  <a:srgbClr val="292929"/>
                </a:highlight>
                <a:latin typeface="Segoe UI "/>
              </a:rPr>
              <a:t>On the right side, you will also find links to other general resources we talked about, like Microsoft's responsible AI standard and the HAX toolkit. We also provide more information on mitigation layers and techniques such as rapid engineering and red teaming.</a:t>
            </a:r>
            <a:br>
              <a:rPr lang="fr-FR" dirty="0">
                <a:latin typeface="Segoe UI "/>
              </a:rPr>
            </a:br>
            <a:endParaRPr lang="fr-FR" dirty="0">
              <a:latin typeface="Segoe UI "/>
            </a:endParaRPr>
          </a:p>
          <a:p>
            <a:r>
              <a:rPr lang="en-US" b="0" i="0" dirty="0">
                <a:solidFill>
                  <a:srgbClr val="FFFFFF"/>
                </a:solidFill>
                <a:effectLst/>
                <a:highlight>
                  <a:srgbClr val="292929"/>
                </a:highlight>
                <a:latin typeface="Segoe UI "/>
              </a:rPr>
              <a:t>We are constantly enriching our catalog of online learning courses, and some courses include labs that allow you to gain hands-on experience. As you may have noticed throughout today's presentation, we believe that hands-on learning is the best way to learn and foster collaboration and innovation in the age of AI.</a:t>
            </a:r>
            <a:br>
              <a:rPr lang="fr-FR" dirty="0">
                <a:latin typeface="Segoe UI "/>
              </a:rPr>
            </a:b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58</a:t>
            </a:fld>
            <a:endParaRPr lang="en-US"/>
          </a:p>
        </p:txBody>
      </p:sp>
    </p:spTree>
    <p:extLst>
      <p:ext uri="{BB962C8B-B14F-4D97-AF65-F5344CB8AC3E}">
        <p14:creationId xmlns:p14="http://schemas.microsoft.com/office/powerpoint/2010/main" val="566497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As a company at the forefront of AI research and technology, we are committed to sharing our responsible AI practices with the public as they evolve. In this Transparency Report, we share our maturing practices, reflect on what we have learned, and present our goals to hold ourselves accountable and earn public trust.</a:t>
            </a:r>
          </a:p>
          <a:p>
            <a:endParaRPr lang="en-US" sz="1200" b="0" i="0" dirty="0">
              <a:solidFill>
                <a:srgbClr val="FFFFFF"/>
              </a:solidFill>
              <a:effectLst/>
              <a:highlight>
                <a:srgbClr val="292929"/>
              </a:highlight>
              <a:latin typeface="Segoe UI "/>
              <a:cs typeface="Segoe UI" panose="020B0502040204020203" pitchFamily="34" charset="0"/>
            </a:endParaRPr>
          </a:p>
          <a:p>
            <a:r>
              <a:rPr lang="en-US" sz="1200" b="0" i="0" dirty="0">
                <a:solidFill>
                  <a:srgbClr val="FFFFFF"/>
                </a:solidFill>
                <a:effectLst/>
                <a:highlight>
                  <a:srgbClr val="292929"/>
                </a:highlight>
                <a:latin typeface="Segoe UI "/>
                <a:cs typeface="Segoe UI" panose="020B0502040204020203" pitchFamily="34" charset="0"/>
              </a:rPr>
              <a:t>Links:</a:t>
            </a:r>
            <a:endParaRPr lang="fr-FR" sz="1200" dirty="0">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latin typeface="Segoe UI "/>
                <a:cs typeface="Segoe UI" panose="020B0502040204020203" pitchFamily="34" charset="0"/>
                <a:hlinkClick r:id="rId3">
                  <a:extLst>
                    <a:ext uri="{A12FA001-AC4F-418D-AE19-62706E023703}">
                      <ahyp:hlinkClr xmlns:ahyp="http://schemas.microsoft.com/office/drawing/2018/hyperlinkcolor" val="tx"/>
                    </a:ext>
                  </a:extLst>
                </a:hlinkClick>
              </a:rPr>
              <a:t>https://aka.ms/RAITransparencyReport2024</a:t>
            </a:r>
            <a:endParaRPr lang="en-US" sz="1200" u="sng" dirty="0">
              <a:solidFill>
                <a:srgbClr val="0563C1"/>
              </a:solidFill>
              <a:latin typeface="Segoe UI "/>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562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9/10/2024 5:38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619028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The two words "ethics" and "morality" come from two words, one Greek, the other Latin, which are the pure and simple translation of each other whether one was to go from Greek to Latin or from Latin to Greek.</a:t>
            </a:r>
            <a:endParaRPr lang="fr-FR"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Although their etymology does not distinguish them, we will refer in this workshop to the concept of ethics in the sense defined by André Comte-</a:t>
            </a:r>
            <a:r>
              <a:rPr lang="en-US" b="0" i="0" dirty="0" err="1">
                <a:solidFill>
                  <a:srgbClr val="FFFFFF"/>
                </a:solidFill>
                <a:effectLst/>
                <a:highlight>
                  <a:srgbClr val="292929"/>
                </a:highlight>
                <a:latin typeface="Segoe UI "/>
              </a:rPr>
              <a:t>Sponville</a:t>
            </a:r>
            <a:r>
              <a:rPr lang="en-US" b="0" i="0" dirty="0">
                <a:solidFill>
                  <a:srgbClr val="FFFFFF"/>
                </a:solidFill>
                <a:effectLst/>
                <a:highlight>
                  <a:srgbClr val="292929"/>
                </a:highlight>
                <a:latin typeface="Segoe UI "/>
              </a:rPr>
              <a:t>, a French philosopher known for his work on materialist ethics and morality, where he defines morality as the set of our duties, the obligations that we impose on ourselves, considered as good in an absolute way, independently of any reward or sanction expected, and even of any hope, while he defines ethics as an argued reflection on moral values.</a:t>
            </a: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In other words, </a:t>
            </a:r>
            <a:r>
              <a:rPr lang="en-US" b="1" i="0" dirty="0">
                <a:solidFill>
                  <a:srgbClr val="FFFFFF"/>
                </a:solidFill>
                <a:effectLst/>
                <a:highlight>
                  <a:srgbClr val="292929"/>
                </a:highlight>
                <a:latin typeface="Segoe UI "/>
              </a:rPr>
              <a:t>"morality commands, ethics recommends"</a:t>
            </a:r>
            <a:r>
              <a:rPr lang="en-US" b="0" i="0" dirty="0">
                <a:solidFill>
                  <a:srgbClr val="FFFFFF"/>
                </a:solidFill>
                <a:effectLst/>
                <a:highlight>
                  <a:srgbClr val="292929"/>
                </a:highlight>
                <a:latin typeface="Segoe UI "/>
              </a:rPr>
              <a:t>. Like him, we will make a </a:t>
            </a:r>
            <a:r>
              <a:rPr lang="en-US" b="1" i="0" dirty="0">
                <a:solidFill>
                  <a:srgbClr val="FFFFFF"/>
                </a:solidFill>
                <a:effectLst/>
                <a:highlight>
                  <a:srgbClr val="292929"/>
                </a:highlight>
                <a:latin typeface="Segoe UI "/>
              </a:rPr>
              <a:t>distinction</a:t>
            </a:r>
            <a:r>
              <a:rPr lang="en-US" b="0" i="0" dirty="0">
                <a:solidFill>
                  <a:srgbClr val="FFFFFF"/>
                </a:solidFill>
                <a:effectLst/>
                <a:highlight>
                  <a:srgbClr val="292929"/>
                </a:highlight>
                <a:latin typeface="Segoe UI "/>
              </a:rPr>
              <a:t> </a:t>
            </a:r>
            <a:r>
              <a:rPr lang="en-US" b="1" i="0" dirty="0">
                <a:solidFill>
                  <a:srgbClr val="FFFFFF"/>
                </a:solidFill>
                <a:effectLst/>
                <a:highlight>
                  <a:srgbClr val="292929"/>
                </a:highlight>
                <a:latin typeface="Segoe UI "/>
              </a:rPr>
              <a:t>between "ethics" and "morality".</a:t>
            </a:r>
            <a:endParaRPr lang="fr-FR" sz="1200" b="1" dirty="0">
              <a:solidFill>
                <a:srgbClr val="FFFF00"/>
              </a:solidFill>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FFFF00"/>
              </a:solidFill>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 will call morality the normative and imperative discourse that results from the opposition of Good and Evil considered as universal and absolute values. It is the set of our duties. Morality answers the question 'What should I do?'. It wants to be one and universal. It tends towards virtue and culminates in sanctity.</a:t>
            </a:r>
            <a:endParaRPr lang="fr-FR"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 will call ethics any normative but not imperative discourse (without any imperative other than hypothetical, therefore without imperative in the usual sense of the term) that results from the opposition of good and bad considered as relative values. It is the thoughtful set of our desires. An ethic answers the question 'How to live?'. It is always particular to an individual or a group. It is an art of living. It tends most often towards happiness and culminates in wisdom. “</a:t>
            </a: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7</a:t>
            </a:fld>
            <a:endParaRPr lang="en-US"/>
          </a:p>
        </p:txBody>
      </p:sp>
    </p:spTree>
    <p:extLst>
      <p:ext uri="{BB962C8B-B14F-4D97-AF65-F5344CB8AC3E}">
        <p14:creationId xmlns:p14="http://schemas.microsoft.com/office/powerpoint/2010/main" val="2554264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
              </a:rPr>
              <a:t>Each culture has its own beliefs, references and norms, which reflect in ethics.</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8</a:t>
            </a:fld>
            <a:endParaRPr lang="en-US"/>
          </a:p>
        </p:txBody>
      </p:sp>
    </p:spTree>
    <p:extLst>
      <p:ext uri="{BB962C8B-B14F-4D97-AF65-F5344CB8AC3E}">
        <p14:creationId xmlns:p14="http://schemas.microsoft.com/office/powerpoint/2010/main" val="701371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We recognize that each person, each company, and each region has its own beliefs and standards that must be reflected in its own AI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rgbClr val="2F2F2F"/>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What I want to share with you in the next slides is our perspective and approach on how to translate our principles into enterprise-wide practices. This approach is focused on proactively establishing safeguards for AI systems, so we can ensure that their risks are anticipated and mitigated, and their benefits are maximized.</a:t>
            </a: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9</a:t>
            </a:fld>
            <a:endParaRPr lang="en-US"/>
          </a:p>
        </p:txBody>
      </p:sp>
    </p:spTree>
    <p:extLst>
      <p:ext uri="{BB962C8B-B14F-4D97-AF65-F5344CB8AC3E}">
        <p14:creationId xmlns:p14="http://schemas.microsoft.com/office/powerpoint/2010/main" val="1543071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This quote from Tools and Weapons, a book published by Brad Smith and Carol Ann Browne in September 2019, sums up the situation quite well.</a:t>
            </a:r>
            <a:endParaRPr lang="fr-FR"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AI systems include not only the technology but also the people who will use them, the people who will be affected by them, and the environment in which they are deployed. To create a “Responsible AI-ready" AI system it is necessary to understand its potential effects - both beneficial and harmful - on people and society, and to take appropriate steps to mitigate the anticipated harmful effects and prepare responses to unforeseen effects.</a:t>
            </a:r>
            <a:endParaRPr lang="fr-FR" sz="1200" kern="1200" dirty="0">
              <a:solidFill>
                <a:schemeClr val="tx1"/>
              </a:solidFill>
              <a:effectLst/>
              <a:latin typeface="Segoe UI" panose="020B0502040204020203" pitchFamily="34" charset="0"/>
              <a:ea typeface="+mn-ea"/>
              <a:cs typeface="Segoe UI" panose="020B0502040204020203" pitchFamily="34" charset="0"/>
            </a:endParaRPr>
          </a:p>
          <a:p>
            <a:endParaRPr lang="fr-FR" sz="1200" b="0" i="0" kern="1200" dirty="0">
              <a:solidFill>
                <a:schemeClr val="tx1"/>
              </a:solidFill>
              <a:effectLst/>
              <a:highlight>
                <a:srgbClr val="292929"/>
              </a:highlight>
              <a:latin typeface="Segoe UI" panose="020B0502040204020203" pitchFamily="34" charset="0"/>
              <a:ea typeface="+mn-ea"/>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rPr>
              <a:t>To quote another passage from the book "Tools and Weapons," "when your technology changes the world, you bear a responsibility to help address the world you have helped create," and that's how we embarked de facto on a journey towards responsible AI. </a:t>
            </a: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11</a:t>
            </a:fld>
            <a:endParaRPr lang="en-US"/>
          </a:p>
        </p:txBody>
      </p:sp>
    </p:spTree>
    <p:extLst>
      <p:ext uri="{BB962C8B-B14F-4D97-AF65-F5344CB8AC3E}">
        <p14:creationId xmlns:p14="http://schemas.microsoft.com/office/powerpoint/2010/main" val="17828890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s://opensource.org/licenses/MIT" TargetMode="External"/><Relationship Id="rId3" Type="http://schemas.microsoft.com/office/2007/relationships/hdphoto" Target="../media/hdphoto1.wdp"/><Relationship Id="rId7" Type="http://schemas.openxmlformats.org/officeDocument/2006/relationships/hyperlink" Target="https://github.com/microsoft/responsible-ai-workshop/blob/main/LICENSE"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creativecommons.org/licenses/by/4.0/legalcode" TargetMode="External"/><Relationship Id="rId11" Type="http://schemas.openxmlformats.org/officeDocument/2006/relationships/hyperlink" Target="https://privacy.microsoft.com/en-us/" TargetMode="External"/><Relationship Id="rId5" Type="http://schemas.openxmlformats.org/officeDocument/2006/relationships/image" Target="../media/image23.png"/><Relationship Id="rId10" Type="http://schemas.openxmlformats.org/officeDocument/2006/relationships/hyperlink" Target="http://go.microsoft.com/fwlink/?LinkID=254653" TargetMode="External"/><Relationship Id="rId4" Type="http://schemas.openxmlformats.org/officeDocument/2006/relationships/image" Target="../media/image3.emf"/><Relationship Id="rId9" Type="http://schemas.openxmlformats.org/officeDocument/2006/relationships/hyperlink" Target="https://github.com/microsoft/responsible-ai-workshop/blob/main/LICENSE-CODE"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7F33EA26-C950-04B2-C76E-A607C73C9A0D}"/>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8" name="Rectangle 7">
            <a:extLst>
              <a:ext uri="{FF2B5EF4-FFF2-40B4-BE49-F238E27FC236}">
                <a16:creationId xmlns:a16="http://schemas.microsoft.com/office/drawing/2014/main" id="{67AA7C9D-0A6A-D2A6-1161-3D2F255595E9}"/>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MS logo white - EMF" descr="Microsoft logo white text version">
            <a:extLst>
              <a:ext uri="{FF2B5EF4-FFF2-40B4-BE49-F238E27FC236}">
                <a16:creationId xmlns:a16="http://schemas.microsoft.com/office/drawing/2014/main" id="{522A1FEC-7E31-11EF-C0FB-22E77CB35691}"/>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486209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4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29114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583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64385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D83B01"/>
                    </a:gs>
                    <a:gs pos="100000">
                      <a:srgbClr val="FF9349"/>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2497586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8661C5"/>
                    </a:gs>
                    <a:gs pos="100000">
                      <a:srgbClr val="D59DFF"/>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1786171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369332"/>
          </a:xfrm>
        </p:spPr>
        <p:txBody>
          <a:bodyPr/>
          <a:lstStyle>
            <a:lvl1pPr>
              <a:defRPr sz="2400">
                <a:gradFill>
                  <a:gsLst>
                    <a:gs pos="0">
                      <a:srgbClr val="0078D4"/>
                    </a:gs>
                    <a:gs pos="100000">
                      <a:schemeClr val="accent1">
                        <a:lumMod val="60000"/>
                        <a:lumOff val="40000"/>
                      </a:schemeClr>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176117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008575"/>
                    </a:gs>
                    <a:gs pos="100000">
                      <a:schemeClr val="accent5">
                        <a:lumMod val="60000"/>
                        <a:lumOff val="40000"/>
                      </a:schemeClr>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844165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737373"/>
                    </a:gs>
                    <a:gs pos="100000">
                      <a:schemeClr val="bg1">
                        <a:lumMod val="65000"/>
                      </a:schemeClr>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743084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4174420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052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2995466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3068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with points - vertic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8708813" cy="1049518"/>
          </a:xfrm>
        </p:spPr>
        <p:txBody>
          <a:bodyPr tIns="64008"/>
          <a:lstStyle>
            <a:lvl1pPr>
              <a:defRPr sz="3200" spc="0">
                <a:latin typeface="+mj-lt"/>
                <a:cs typeface="Segoe UI" panose="020B0502040204020203" pitchFamily="34" charset="0"/>
              </a:defRPr>
            </a:lvl1pPr>
          </a:lstStyle>
          <a:p>
            <a:r>
              <a:rPr lang="en-US" dirty="0"/>
              <a:t>Click to edit Master title style</a:t>
            </a:r>
          </a:p>
        </p:txBody>
      </p:sp>
      <p:sp>
        <p:nvSpPr>
          <p:cNvPr id="5" name="Rounded Rectangle 4">
            <a:extLst>
              <a:ext uri="{FF2B5EF4-FFF2-40B4-BE49-F238E27FC236}">
                <a16:creationId xmlns:a16="http://schemas.microsoft.com/office/drawing/2014/main" id="{9335A86C-D2B4-B60F-8280-DCB68A3C19B7}"/>
              </a:ext>
            </a:extLst>
          </p:cNvPr>
          <p:cNvSpPr>
            <a:spLocks noChangeAspect="1"/>
          </p:cNvSpPr>
          <p:nvPr userDrawn="1"/>
        </p:nvSpPr>
        <p:spPr bwMode="auto">
          <a:xfrm>
            <a:off x="582609" y="18131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749551" y="1813298"/>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dirty="0"/>
              <a:t>Click to edit Master text styles</a:t>
            </a:r>
          </a:p>
        </p:txBody>
      </p:sp>
      <p:sp>
        <p:nvSpPr>
          <p:cNvPr id="22" name="Rounded Rectangle 4">
            <a:extLst>
              <a:ext uri="{FF2B5EF4-FFF2-40B4-BE49-F238E27FC236}">
                <a16:creationId xmlns:a16="http://schemas.microsoft.com/office/drawing/2014/main" id="{241A8C32-7DF0-897B-8DFC-6184EC5CF71C}"/>
              </a:ext>
            </a:extLst>
          </p:cNvPr>
          <p:cNvSpPr>
            <a:spLocks noChangeAspect="1"/>
          </p:cNvSpPr>
          <p:nvPr userDrawn="1"/>
        </p:nvSpPr>
        <p:spPr bwMode="auto">
          <a:xfrm>
            <a:off x="582609" y="3552340"/>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3" name="Text Placeholder 12">
            <a:extLst>
              <a:ext uri="{FF2B5EF4-FFF2-40B4-BE49-F238E27FC236}">
                <a16:creationId xmlns:a16="http://schemas.microsoft.com/office/drawing/2014/main" id="{FC40FDD8-AA83-ECCB-297C-AA629D05C190}"/>
              </a:ext>
            </a:extLst>
          </p:cNvPr>
          <p:cNvSpPr>
            <a:spLocks noGrp="1"/>
          </p:cNvSpPr>
          <p:nvPr>
            <p:ph type="body" sz="quarter" idx="15"/>
          </p:nvPr>
        </p:nvSpPr>
        <p:spPr>
          <a:xfrm>
            <a:off x="1749552" y="355265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4" name="Rounded Rectangle 4">
            <a:extLst>
              <a:ext uri="{FF2B5EF4-FFF2-40B4-BE49-F238E27FC236}">
                <a16:creationId xmlns:a16="http://schemas.microsoft.com/office/drawing/2014/main" id="{050128B1-CDD0-6742-87EB-BEDCF9630D55}"/>
              </a:ext>
            </a:extLst>
          </p:cNvPr>
          <p:cNvSpPr>
            <a:spLocks noChangeAspect="1"/>
          </p:cNvSpPr>
          <p:nvPr userDrawn="1"/>
        </p:nvSpPr>
        <p:spPr bwMode="auto">
          <a:xfrm>
            <a:off x="582609" y="52923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5" name="Text Placeholder 12">
            <a:extLst>
              <a:ext uri="{FF2B5EF4-FFF2-40B4-BE49-F238E27FC236}">
                <a16:creationId xmlns:a16="http://schemas.microsoft.com/office/drawing/2014/main" id="{E71E9638-DB2E-4EAC-6514-5BC122BACFE2}"/>
              </a:ext>
            </a:extLst>
          </p:cNvPr>
          <p:cNvSpPr>
            <a:spLocks noGrp="1"/>
          </p:cNvSpPr>
          <p:nvPr>
            <p:ph type="body" sz="quarter" idx="16"/>
          </p:nvPr>
        </p:nvSpPr>
        <p:spPr>
          <a:xfrm>
            <a:off x="1749553" y="529233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904491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4" name="Rounded Rectangle 3">
            <a:extLst>
              <a:ext uri="{FF2B5EF4-FFF2-40B4-BE49-F238E27FC236}">
                <a16:creationId xmlns:a16="http://schemas.microsoft.com/office/drawing/2014/main" id="{FE78DAA4-FC3F-1D9B-DFAF-E3E1E1365F78}"/>
              </a:ext>
            </a:extLst>
          </p:cNvPr>
          <p:cNvSpPr/>
          <p:nvPr userDrawn="1"/>
        </p:nvSpPr>
        <p:spPr bwMode="auto">
          <a:xfrm>
            <a:off x="584200" y="1107688"/>
            <a:ext cx="11025189" cy="2624253"/>
          </a:xfrm>
          <a:prstGeom prst="roundRect">
            <a:avLst>
              <a:gd name="adj" fmla="val 3802"/>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1E0B5733-48C7-8838-1ED6-B1E1067B5294}"/>
              </a:ext>
            </a:extLst>
          </p:cNvPr>
          <p:cNvSpPr/>
          <p:nvPr userDrawn="1"/>
        </p:nvSpPr>
        <p:spPr bwMode="auto">
          <a:xfrm>
            <a:off x="1908466"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ounded Rectangle 15">
            <a:extLst>
              <a:ext uri="{FF2B5EF4-FFF2-40B4-BE49-F238E27FC236}">
                <a16:creationId xmlns:a16="http://schemas.microsoft.com/office/drawing/2014/main" id="{AF6EBAF9-D270-2393-1167-D98702D225F3}"/>
              </a:ext>
            </a:extLst>
          </p:cNvPr>
          <p:cNvSpPr/>
          <p:nvPr userDrawn="1"/>
        </p:nvSpPr>
        <p:spPr bwMode="auto">
          <a:xfrm>
            <a:off x="5676192"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AAF86C63-1CFE-1740-8C86-508E4839F42A}"/>
              </a:ext>
            </a:extLst>
          </p:cNvPr>
          <p:cNvSpPr/>
          <p:nvPr userDrawn="1"/>
        </p:nvSpPr>
        <p:spPr bwMode="auto">
          <a:xfrm>
            <a:off x="9452267"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84200" y="1107689"/>
            <a:ext cx="11023600" cy="2624252"/>
          </a:xfrm>
          <a:prstGeom prst="roundRect">
            <a:avLst>
              <a:gd name="adj" fmla="val 3733"/>
            </a:avLst>
          </a:prstGeom>
        </p:spPr>
        <p:txBody>
          <a:bodyPr anchor="ctr" anchorCtr="0">
            <a:noAutofit/>
          </a:bodyPr>
          <a:lstStyle>
            <a:lvl1pPr marL="0" indent="0" algn="ctr">
              <a:buNone/>
              <a:defRPr/>
            </a:lvl1pPr>
          </a:lstStyle>
          <a:p>
            <a:r>
              <a:rPr lang="en-US"/>
              <a:t>Click icon to add picture</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12645"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680371"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456446"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739406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2" cy="984885"/>
          </a:xfrm>
        </p:spPr>
        <p:txBody>
          <a:bodyPr anchor="b"/>
          <a:lstStyle>
            <a:lvl1pPr>
              <a:defRPr sz="3200"/>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58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88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4561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050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77556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6684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769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6"/>
            <a:ext cx="11018520" cy="492443"/>
          </a:xfrm>
        </p:spPr>
        <p:txBody>
          <a:bodyPr anchor="ctr"/>
          <a:lstStyle>
            <a:lvl1pPr algn="ctr">
              <a:defRPr sz="3200"/>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2435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5"/>
            <a:ext cx="11018520" cy="492443"/>
          </a:xfrm>
        </p:spPr>
        <p:txBody>
          <a:bodyPr anchor="ctr"/>
          <a:lstStyle>
            <a:lvl1pPr algn="ctr">
              <a:defRPr sz="3200"/>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5275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903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55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83349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4789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0"/>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3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363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5008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sz="3200"/>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4764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86933"/>
            <a:ext cx="11018838" cy="49821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420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00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8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492443"/>
          </a:xfrm>
        </p:spPr>
        <p:txBody>
          <a:bodyPr anchor="t"/>
          <a:lstStyle>
            <a:lvl1pPr>
              <a:defRPr sz="3200">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1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sz="3600"/>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239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28974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588263" y="518755"/>
            <a:ext cx="11018520" cy="492443"/>
          </a:xfrm>
        </p:spPr>
        <p:txBody>
          <a:bodyPr anchor="ctr"/>
          <a:lstStyle>
            <a:lvl1pPr>
              <a:defRPr sz="3200"/>
            </a:lvl1pP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117185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6562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7337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0632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0611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p:cNvSpPr>
            <a:spLocks noGrp="1"/>
          </p:cNvSpPr>
          <p:nvPr>
            <p:ph type="body" sz="quarter" idx="10"/>
          </p:nvPr>
        </p:nvSpPr>
        <p:spPr>
          <a:xfrm>
            <a:off x="588263" y="138695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956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898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4927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6371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0592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7514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638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413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B2FE60E-5905-81EF-2A59-551CC5779B71}"/>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12AE9884-1701-C26D-0256-ABA9B6A87976}"/>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France.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559368491" descr="A drawing of a face&#10;&#10;Description automatically generated">
            <a:extLst>
              <a:ext uri="{FF2B5EF4-FFF2-40B4-BE49-F238E27FC236}">
                <a16:creationId xmlns:a16="http://schemas.microsoft.com/office/drawing/2014/main" id="{0A364D23-CEE7-69E5-7634-6F19D2796E2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200" y="3684807"/>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9B973512-DFE0-8CB1-424E-A771D506292F}"/>
              </a:ext>
            </a:extLst>
          </p:cNvPr>
          <p:cNvSpPr>
            <a:spLocks noChangeArrowheads="1"/>
          </p:cNvSpPr>
          <p:nvPr userDrawn="1"/>
        </p:nvSpPr>
        <p:spPr bwMode="auto">
          <a:xfrm>
            <a:off x="488029" y="4139320"/>
            <a:ext cx="6766560" cy="213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endParaRPr kumimoji="0" lang="fr-FR" altLang="fr-FR" sz="600" b="0" i="0" u="none" strike="noStrike" cap="none" normalizeH="0" baseline="0" dirty="0">
              <a:ln>
                <a:noFill/>
              </a:ln>
              <a:solidFill>
                <a:schemeClr val="tx1"/>
              </a:solidFill>
              <a:effectLst/>
            </a:endParaRPr>
          </a:p>
          <a:p>
            <a:pPr>
              <a:lnSpc>
                <a:spcPct val="105000"/>
              </a:lnSpc>
              <a:spcBef>
                <a:spcPts val="1800"/>
              </a:spcBef>
              <a:spcAft>
                <a:spcPts val="600"/>
              </a:spcAft>
            </a:pPr>
            <a:r>
              <a:rPr lang="en-US" sz="900" dirty="0">
                <a:solidFill>
                  <a:schemeClr val="tx1"/>
                </a:solidFill>
                <a:effectLst/>
                <a:latin typeface="Segoe UI" panose="020B0502040204020203" pitchFamily="34" charset="0"/>
                <a:ea typeface="Calibri" panose="020F0502020204030204" pitchFamily="34" charset="0"/>
              </a:rPr>
              <a:t>Microsoft and any contributors grant you a license to this document under the </a:t>
            </a:r>
            <a:r>
              <a:rPr lang="en-US" sz="900" u="sng" dirty="0">
                <a:solidFill>
                  <a:schemeClr val="tx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Creative Commons Attribution 4.0 International Public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7">
                  <a:extLst>
                    <a:ext uri="{A12FA001-AC4F-418D-AE19-62706E023703}">
                      <ahyp:hlinkClr xmlns:ahyp="http://schemas.microsoft.com/office/drawing/2018/hyperlinkcolor" val="tx"/>
                    </a:ext>
                  </a:extLst>
                </a:hlinkClick>
              </a:rPr>
              <a:t>LICENSE</a:t>
            </a:r>
            <a:r>
              <a:rPr lang="en-US" sz="900" dirty="0">
                <a:solidFill>
                  <a:schemeClr val="tx1"/>
                </a:solidFill>
                <a:effectLst/>
                <a:latin typeface="Segoe UI" panose="020B0502040204020203" pitchFamily="34" charset="0"/>
                <a:ea typeface="Calibri" panose="020F0502020204030204" pitchFamily="34" charset="0"/>
              </a:rPr>
              <a:t> file, and grant you a license to any code in the repository under the </a:t>
            </a:r>
            <a:r>
              <a:rPr lang="en-US" sz="900" u="sng" dirty="0">
                <a:solidFill>
                  <a:schemeClr val="tx1"/>
                </a:solidFill>
                <a:effectLst/>
                <a:latin typeface="Segoe UI" panose="020B0502040204020203" pitchFamily="34" charset="0"/>
                <a:ea typeface="Calibri" panose="020F0502020204030204" pitchFamily="34" charset="0"/>
                <a:hlinkClick r:id="rId8">
                  <a:extLst>
                    <a:ext uri="{A12FA001-AC4F-418D-AE19-62706E023703}">
                      <ahyp:hlinkClr xmlns:ahyp="http://schemas.microsoft.com/office/drawing/2018/hyperlinkcolor" val="tx"/>
                    </a:ext>
                  </a:extLst>
                </a:hlinkClick>
              </a:rPr>
              <a:t>MIT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9">
                  <a:extLst>
                    <a:ext uri="{A12FA001-AC4F-418D-AE19-62706E023703}">
                      <ahyp:hlinkClr xmlns:ahyp="http://schemas.microsoft.com/office/drawing/2018/hyperlinkcolor" val="tx"/>
                    </a:ext>
                  </a:extLst>
                </a:hlinkClick>
              </a:rPr>
              <a:t>LICENSE-CODE</a:t>
            </a:r>
            <a:r>
              <a:rPr lang="en-US" sz="900" dirty="0">
                <a:solidFill>
                  <a:schemeClr val="tx1"/>
                </a:solidFill>
                <a:effectLst/>
                <a:latin typeface="Segoe UI" panose="020B0502040204020203" pitchFamily="34" charset="0"/>
                <a:ea typeface="Calibri" panose="020F0502020204030204" pitchFamily="34" charset="0"/>
              </a:rPr>
              <a:t> file</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and/or other Microsoft products and services referenced in the document may be either trademarks or registered trademarks of Microsoft in the United States and/or other countries. The license for this document does not grant you rights to use any Microsoft names, logos, or trademarks. Microsoft's general trademark guidelines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http://go.microsoft.com/fwlink/?LinkID=254653</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Privacy information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https://privacy.microsoft.com/en-us/</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r>
              <a:rPr lang="en-US" sz="900" kern="0" dirty="0">
                <a:solidFill>
                  <a:schemeClr val="tx1"/>
                </a:solidFill>
                <a:effectLst/>
                <a:latin typeface="Segoe UI" panose="020B0502040204020203" pitchFamily="34" charset="0"/>
                <a:ea typeface="Calibri" panose="020F0502020204030204" pitchFamily="34" charset="0"/>
              </a:rPr>
              <a:t>Microsoft and any contributors reserve all other rights, whether under their respective copyrights, patents, or trademarks, whether by implication, estoppel or otherwise</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970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889063" y="107187"/>
            <a:ext cx="1003933" cy="349942"/>
          </a:xfrm>
        </p:spPr>
        <p:txBody>
          <a:bodyPr lIns="0" tIns="0" rIns="0" bIns="0"/>
          <a:lstStyle>
            <a:lvl1pPr>
              <a:defRPr sz="2274" b="0" i="0">
                <a:solidFill>
                  <a:srgbClr val="0078D3"/>
                </a:solidFill>
                <a:latin typeface="Segoe UI Light" panose="020B0502040204020203" pitchFamily="34" charset="0"/>
                <a:cs typeface="Segoe UI Light"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495438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8037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571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729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220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414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30101806"/>
      </p:ext>
    </p:extLst>
  </p:cSld>
  <p:clrMap bg1="lt1" tx1="dk1" bg2="lt2" tx2="dk2" accent1="accent1" accent2="accent2" accent3="accent3" accent4="accent4" accent5="accent5" accent6="accent6" hlink="hlink" folHlink="folHlink"/>
  <p:sldLayoutIdLst>
    <p:sldLayoutId id="2147486348" r:id="rId1"/>
    <p:sldLayoutId id="2147486353" r:id="rId2"/>
    <p:sldLayoutId id="2147486354" r:id="rId3"/>
    <p:sldLayoutId id="2147486356" r:id="rId4"/>
    <p:sldLayoutId id="2147486357" r:id="rId5"/>
    <p:sldLayoutId id="2147486358" r:id="rId6"/>
    <p:sldLayoutId id="2147486359" r:id="rId7"/>
    <p:sldLayoutId id="2147486360" r:id="rId8"/>
    <p:sldLayoutId id="2147486361" r:id="rId9"/>
    <p:sldLayoutId id="2147486362" r:id="rId10"/>
    <p:sldLayoutId id="2147486363" r:id="rId11"/>
    <p:sldLayoutId id="2147486364" r:id="rId12"/>
    <p:sldLayoutId id="2147486365" r:id="rId13"/>
    <p:sldLayoutId id="2147486366" r:id="rId14"/>
    <p:sldLayoutId id="2147486367" r:id="rId15"/>
    <p:sldLayoutId id="2147486368" r:id="rId16"/>
    <p:sldLayoutId id="2147486369" r:id="rId17"/>
    <p:sldLayoutId id="2147486370" r:id="rId18"/>
    <p:sldLayoutId id="2147486371" r:id="rId19"/>
    <p:sldLayoutId id="2147486372" r:id="rId20"/>
    <p:sldLayoutId id="2147486374" r:id="rId21"/>
    <p:sldLayoutId id="2147486464" r:id="rId22"/>
    <p:sldLayoutId id="2147486376" r:id="rId23"/>
    <p:sldLayoutId id="2147486378" r:id="rId24"/>
    <p:sldLayoutId id="2147486379" r:id="rId25"/>
    <p:sldLayoutId id="2147486380" r:id="rId26"/>
    <p:sldLayoutId id="2147486381" r:id="rId27"/>
    <p:sldLayoutId id="2147486382" r:id="rId28"/>
    <p:sldLayoutId id="2147486383" r:id="rId29"/>
    <p:sldLayoutId id="2147486384" r:id="rId30"/>
    <p:sldLayoutId id="2147486385" r:id="rId31"/>
    <p:sldLayoutId id="2147486386" r:id="rId32"/>
    <p:sldLayoutId id="2147486387" r:id="rId33"/>
    <p:sldLayoutId id="2147486388" r:id="rId34"/>
    <p:sldLayoutId id="2147486389" r:id="rId35"/>
    <p:sldLayoutId id="2147486390" r:id="rId36"/>
    <p:sldLayoutId id="2147486391" r:id="rId37"/>
    <p:sldLayoutId id="2147486392" r:id="rId38"/>
    <p:sldLayoutId id="2147486393" r:id="rId39"/>
    <p:sldLayoutId id="2147486394" r:id="rId40"/>
    <p:sldLayoutId id="2147486395" r:id="rId41"/>
    <p:sldLayoutId id="2147486396" r:id="rId42"/>
    <p:sldLayoutId id="2147486397" r:id="rId43"/>
    <p:sldLayoutId id="2147486398" r:id="rId44"/>
    <p:sldLayoutId id="2147486399" r:id="rId45"/>
    <p:sldLayoutId id="2147486400" r:id="rId46"/>
    <p:sldLayoutId id="2147486401" r:id="rId47"/>
    <p:sldLayoutId id="2147486402" r:id="rId48"/>
    <p:sldLayoutId id="2147486403" r:id="rId49"/>
    <p:sldLayoutId id="2147486404" r:id="rId50"/>
    <p:sldLayoutId id="2147486405" r:id="rId51"/>
    <p:sldLayoutId id="2147486406" r:id="rId52"/>
    <p:sldLayoutId id="2147486407" r:id="rId53"/>
    <p:sldLayoutId id="2147486468" r:id="rId54"/>
    <p:sldLayoutId id="2147486408" r:id="rId55"/>
    <p:sldLayoutId id="2147486409" r:id="rId56"/>
    <p:sldLayoutId id="2147486410" r:id="rId57"/>
    <p:sldLayoutId id="2147486470" r:id="rId58"/>
    <p:sldLayoutId id="2147486471" r:id="rId59"/>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hyperlink" Target="https://oecd.ai/en/dashboards/ai-principles/P8" TargetMode="External"/><Relationship Id="rId3" Type="http://schemas.openxmlformats.org/officeDocument/2006/relationships/hyperlink" Target="https://legalinstruments.oecd.org/en/instruments/OECD-LEGAL-0449" TargetMode="External"/><Relationship Id="rId7" Type="http://schemas.openxmlformats.org/officeDocument/2006/relationships/hyperlink" Target="https://oecd.ai/en/dashboards/ai-principles/P7"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oecd.ai/en/dashboards/ai-principles/P6" TargetMode="External"/><Relationship Id="rId11" Type="http://schemas.openxmlformats.org/officeDocument/2006/relationships/hyperlink" Target="https://oecd.ai/en/ai-principles" TargetMode="External"/><Relationship Id="rId5" Type="http://schemas.openxmlformats.org/officeDocument/2006/relationships/hyperlink" Target="https://oecd.ai/en/dashboards/ai-principles/P5" TargetMode="External"/><Relationship Id="rId10"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hyperlink" Target="https://oecd.ai/en/dashboards/ai-principles/P9"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yber.harvard.edu/publication/2020/principled-ai" TargetMode="External"/><Relationship Id="rId2" Type="http://schemas.openxmlformats.org/officeDocument/2006/relationships/notesSlide" Target="../notesSlides/notesSlide11.xml"/><Relationship Id="rId1" Type="http://schemas.openxmlformats.org/officeDocument/2006/relationships/slideLayout" Target="../slideLayouts/slideLayout58.xml"/><Relationship Id="rId4" Type="http://schemas.openxmlformats.org/officeDocument/2006/relationships/image" Target="../media/image52.jpeg"/></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hyperlink" Target="https://www3.weforum.org/docs/WEF_Responsible_Use_of_Technology_2021.pdf" TargetMode="External"/><Relationship Id="rId2" Type="http://schemas.openxmlformats.org/officeDocument/2006/relationships/notesSlide" Target="../notesSlides/notesSlide13.xml"/><Relationship Id="rId1" Type="http://schemas.openxmlformats.org/officeDocument/2006/relationships/slideLayout" Target="../slideLayouts/slideLayout54.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fr-fr/corporate-responsibility/human-rights-statement"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hyperlink" Target="https://www.geekwire.com/2020/ai-vs-humans-microsofts-eric-horvitz-sees-future-ai-human-partnership/"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news.microsoft.com/source/features/ai/microsoft-approach-to-ai/"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www.microsoft.com/en-us/research/publication/responsible-bot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hyperlink" Target="https://www.nature.com/articles/d41586-019-03228-6" TargetMode="External"/><Relationship Id="rId4" Type="http://schemas.openxmlformats.org/officeDocument/2006/relationships/hyperlink" Target="https://www.nature.com/articles/d41586-019-03228-6#ref-CR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hyperlink" Target="https://www.cbsnews.com/news/self-driving-cars-status-progress-technology-safet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hyperlink" Target="https://www.forbes.com/sites/kashmirhill/2012/02/16/how-target-figured-out-a-teen-girl-was-pregnant-before-her-father-di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www.popularmechanics.com/technology/security/a40208622/how-to-fool-eavesdropping-ai/"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query.prod.cms.rt.microsoft.com/cms/api/am/binary/RE5cmFl"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70.png"/><Relationship Id="rId4" Type="http://schemas.openxmlformats.org/officeDocument/2006/relationships/hyperlink" Target="https://blogs.microsoft.com/wp-content/uploads/prod/sites/5/2022/06/Microsoft-Responsible-AI-Standard-v2-General-Requirements-3.pdf"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esponsible-AI-Standard-v2-General-Requirements-3.pdf"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71.e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blogs.microsoft.com/wp-content/uploads/prod/sites/5/2022/06/Microsoft-RAI-Impact-Assessment-Template.pdf" TargetMode="External"/><Relationship Id="rId5" Type="http://schemas.openxmlformats.org/officeDocument/2006/relationships/image" Target="../media/image73.png"/><Relationship Id="rId4" Type="http://schemas.openxmlformats.org/officeDocument/2006/relationships/hyperlink" Target="https://learn.microsoft.com/en-us/legal/cognitive-services/openai/transparency-note?tabs=tex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hyperlink" Target="https://documents.un.org/doc/undoc/ltd/n24/065/92/pdf/n2406592.pdf?token=VOVr5xlFtZOoCp1VEa&amp;fe=true" TargetMode="External"/><Relationship Id="rId3" Type="http://schemas.openxmlformats.org/officeDocument/2006/relationships/hyperlink" Target="https://www.state.gov/united-nations-general-assembly-adopts-by-consensus-u-s-led-resolution-on-seizing-the-opportunities-of-safe-secure-and-trustworthy-artificial-intelligence-systems-for-sustainable-development/" TargetMode="External"/><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hyperlink" Target="https://www.whitehouse.gov/briefing-room/presidential-actions/2023/10/30/executive-order-on-the-safe-secure-and-trustworthy-development-and-use-of-artificial-intelligence/" TargetMode="Externa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hyperlink" Target="https://www.europarl.europa.eu/doceo/document/TA-9-2024-0138_EN.pdf" TargetMode="External"/><Relationship Id="rId4" Type="http://schemas.openxmlformats.org/officeDocument/2006/relationships/image" Target="../media/image41.pn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hyperlink" Target="https://aka.ms/Azure-AI-Transparency-Notes"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hyperlink" Target="https://query.prod.cms.rt.microsoft.com/cms/api/am/binary/RE4ZzOI" TargetMode="External"/><Relationship Id="rId3" Type="http://schemas.openxmlformats.org/officeDocument/2006/relationships/hyperlink" Target="https://nam06.safelinks.protection.outlook.com/?url=https%3A%2F%2Fquery.prod.cms.rt.microsoft.com%2Fcms%2Fapi%2Fam%2Fbinary%2FRE5cmFk&amp;data=05%7C01%7CJon.Gilmore%40microsoft.com%7Ced1932f8981f4d26ece208db984af06a%7C72f988bf86f141af91ab2d7cd011db47%7C1%7C0%7C638271220093052923%7CUnknown%7CTWFpbGZsb3d8eyJWIjoiMC4wLjAwMDAiLCJQIjoiV2luMzIiLCJBTiI6Ik1haWwiLCJXVCI6Mn0%3D%7C3000%7C%7C%7C&amp;sdata=ytM0kIzotf0%2F5Gc8nlJoZiOj6cFuK07aPzU6tngwBK0%3D&amp;reserved=0" TargetMode="External"/><Relationship Id="rId7" Type="http://schemas.openxmlformats.org/officeDocument/2006/relationships/image" Target="../media/image74.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s://blogs.microsoft.com/wp-content/uploads/prod/sites/5/2022/06/Microsoft-RAI-Impact-Assessment-Template.pdf" TargetMode="External"/><Relationship Id="rId5" Type="http://schemas.openxmlformats.org/officeDocument/2006/relationships/image" Target="../media/image77.png"/><Relationship Id="rId4" Type="http://schemas.openxmlformats.org/officeDocument/2006/relationships/hyperlink" Target="https://blogs.microsoft.com/wp-content/uploads/prod/sites/5/2022/06/Microsoft-RAI-Impact-Assessment-Guide.pdf" TargetMode="External"/><Relationship Id="rId9" Type="http://schemas.openxmlformats.org/officeDocument/2006/relationships/image" Target="../media/image78.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3.xml"/><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png"/><Relationship Id="rId9" Type="http://schemas.openxmlformats.org/officeDocument/2006/relationships/image" Target="../media/image86.svg"/></Relationships>
</file>

<file path=ppt/slides/_rels/slide4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86.svg"/></Relationships>
</file>

<file path=ppt/slides/_rels/slide4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6.xml"/><Relationship Id="rId1" Type="http://schemas.openxmlformats.org/officeDocument/2006/relationships/slideLayout" Target="../slideLayouts/slideLayout55.xml"/><Relationship Id="rId5" Type="http://schemas.openxmlformats.org/officeDocument/2006/relationships/image" Target="../media/image91.png"/><Relationship Id="rId4" Type="http://schemas.openxmlformats.org/officeDocument/2006/relationships/hyperlink" Target="https://aka.ms/RAIresource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oecd.ai/en/dashboards/overview"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hyperlink" Target="https://hbr.org/2021/09/ai-regulation-is-com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hyperlink" Target="https://fairlearn.org/" TargetMode="External"/><Relationship Id="rId7" Type="http://schemas.openxmlformats.org/officeDocument/2006/relationships/image" Target="../media/image94.png"/><Relationship Id="rId12" Type="http://schemas.openxmlformats.org/officeDocument/2006/relationships/hyperlink" Target="https://erroranalysis.ai/" TargetMode="External"/><Relationship Id="rId2" Type="http://schemas.openxmlformats.org/officeDocument/2006/relationships/notesSlide" Target="../notesSlides/notesSlide48.xml"/><Relationship Id="rId1" Type="http://schemas.openxmlformats.org/officeDocument/2006/relationships/slideLayout" Target="../slideLayouts/slideLayout55.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hyperlink" Target="https://www.microsoft.com/en-us/haxtoolkit/" TargetMode="External"/><Relationship Id="rId10" Type="http://schemas.openxmlformats.org/officeDocument/2006/relationships/hyperlink" Target="https://interpret.ml/" TargetMode="External"/><Relationship Id="rId4" Type="http://schemas.openxmlformats.org/officeDocument/2006/relationships/image" Target="../media/image92.png"/><Relationship Id="rId9" Type="http://schemas.openxmlformats.org/officeDocument/2006/relationships/image" Target="../media/image96.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video" Target="https://www.youtube.com/embed/VNM7wQC_BRU?feature=oembed" TargetMode="External"/><Relationship Id="rId4" Type="http://schemas.openxmlformats.org/officeDocument/2006/relationships/image" Target="../media/image98.jpeg"/></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0.xml"/><Relationship Id="rId1" Type="http://schemas.openxmlformats.org/officeDocument/2006/relationships/slideLayout" Target="../slideLayouts/slideLayout55.xml"/><Relationship Id="rId6" Type="http://schemas.openxmlformats.org/officeDocument/2006/relationships/hyperlink" Target="https://blogs.microsoft.com/blog/2023/06/08/announcing-microsofts-ai-customer-commitments/" TargetMode="External"/><Relationship Id="rId5" Type="http://schemas.openxmlformats.org/officeDocument/2006/relationships/hyperlink" Target="https://aka.ms/RAIresources" TargetMode="Externa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56.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learnlive-20231017FT" TargetMode="External"/><Relationship Id="rId7"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13" Type="http://schemas.openxmlformats.org/officeDocument/2006/relationships/hyperlink" Target="https://azure.microsoft.com/en-us/products/machine-learning/" TargetMode="External"/><Relationship Id="rId18" Type="http://schemas.openxmlformats.org/officeDocument/2006/relationships/hyperlink" Target="https://learn.microsoft.com/en-us/azure/machine-learning/prompt-flow/how-to-develop-an-evaluation-flow?view=azureml-api-2" TargetMode="External"/><Relationship Id="rId26" Type="http://schemas.openxmlformats.org/officeDocument/2006/relationships/hyperlink" Target="https://learn.microsoft.com/en-us/azure/ai-services/openai/concepts/red-teaming" TargetMode="External"/><Relationship Id="rId3" Type="http://schemas.openxmlformats.org/officeDocument/2006/relationships/hyperlink" Target="https://azure.microsoft.com/en-us/products/ai-services/ai-content-safety" TargetMode="External"/><Relationship Id="rId21" Type="http://schemas.openxmlformats.org/officeDocument/2006/relationships/hyperlink" Target="https://blogs.microsoft.com/wp-content/uploads/prod/sites/5/2022/06/Microsoft-RAI-Impact-Assessment-Template.pdf" TargetMode="External"/><Relationship Id="rId34" Type="http://schemas.openxmlformats.org/officeDocument/2006/relationships/hyperlink" Target="https://blogs.microsoft.com/on-the-issues/2023/07/26/anthropic-google-microsoft-openai-launch-frontier-model-forum/" TargetMode="External"/><Relationship Id="rId7" Type="http://schemas.openxmlformats.org/officeDocument/2006/relationships/hyperlink" Target="https://azure.microsoft.com/en-us/products/ai-services/openai-service" TargetMode="External"/><Relationship Id="rId12" Type="http://schemas.openxmlformats.org/officeDocument/2006/relationships/hyperlink" Target="https://learn.microsoft.com/en-us/legal/cognitive-services/openai/transparency-note?tabs=text" TargetMode="External"/><Relationship Id="rId17" Type="http://schemas.openxmlformats.org/officeDocument/2006/relationships/hyperlink" Target="https://learn.microsoft.com/en-us/azure/machine-learning/prompt-flow/how-to-bulk-test-evaluate-flow?view=azureml-api-2" TargetMode="External"/><Relationship Id="rId25" Type="http://schemas.openxmlformats.org/officeDocument/2006/relationships/hyperlink" Target="https://learn.microsoft.com/en-us/azure/ai-services/openai/concepts/prompt-engineering" TargetMode="External"/><Relationship Id="rId33" Type="http://schemas.openxmlformats.org/officeDocument/2006/relationships/hyperlink" Target="https://blogs.microsoft.com/on-the-issues/2023/07/21/commitment-safe-secure-ai/" TargetMode="External"/><Relationship Id="rId2" Type="http://schemas.openxmlformats.org/officeDocument/2006/relationships/notesSlide" Target="../notesSlides/notesSlide54.xml"/><Relationship Id="rId16" Type="http://schemas.openxmlformats.org/officeDocument/2006/relationships/hyperlink" Target="https://learn.microsoft.com/en-us/azure/machine-learning/prompt-flow/overview-what-is-prompt-flow?view=azureml-api-2" TargetMode="External"/><Relationship Id="rId20" Type="http://schemas.openxmlformats.org/officeDocument/2006/relationships/hyperlink" Target="https://aka.ms/RAIStandardPDF" TargetMode="External"/><Relationship Id="rId29" Type="http://schemas.openxmlformats.org/officeDocument/2006/relationships/hyperlink" Target="https://learn.microsoft.com/en-us/training/paths/develop-ai-solutions-azure-openai/" TargetMode="External"/><Relationship Id="rId1" Type="http://schemas.openxmlformats.org/officeDocument/2006/relationships/slideLayout" Target="../slideLayouts/slideLayout7.xml"/><Relationship Id="rId6" Type="http://schemas.openxmlformats.org/officeDocument/2006/relationships/hyperlink" Target="https://learn.microsoft.com/en-us/legal/cognitive-services/content-safety/transparency-note?context=%2Fazure%2Fai-services%2Fcontent-safety%2Fcontext%2Fcontext" TargetMode="External"/><Relationship Id="rId11" Type="http://schemas.openxmlformats.org/officeDocument/2006/relationships/hyperlink" Target="https://learn.microsoft.com/en-us/azure/ai-services/openai/concepts/advanced-prompt-engineering?pivots=programming-language-completions" TargetMode="External"/><Relationship Id="rId24" Type="http://schemas.openxmlformats.org/officeDocument/2006/relationships/hyperlink" Target="https://learn.microsoft.com/en-us/legal/cognitive-services/openai/overview#mitigate" TargetMode="External"/><Relationship Id="rId32" Type="http://schemas.openxmlformats.org/officeDocument/2006/relationships/hyperlink" Target="https://blogs.microsoft.com/on-the-issues/2023/05/01/responsible-ai-standards-principles-governance-progress/" TargetMode="External"/><Relationship Id="rId5" Type="http://schemas.openxmlformats.org/officeDocument/2006/relationships/hyperlink" Target="https://learn.microsoft.com/en-us/azure/ai-services/content-safety/concepts/harm-categories" TargetMode="External"/><Relationship Id="rId15" Type="http://schemas.openxmlformats.org/officeDocument/2006/relationships/hyperlink" Target="https://learn.microsoft.com/en-us/azure/machine-learning/concept-retrieval-augmented-generation?view=azureml-api-2" TargetMode="External"/><Relationship Id="rId23" Type="http://schemas.openxmlformats.org/officeDocument/2006/relationships/hyperlink" Target="https://learn.microsoft.com/en-us/legal/cognitive-services/openai/overview#identify" TargetMode="External"/><Relationship Id="rId28" Type="http://schemas.openxmlformats.org/officeDocument/2006/relationships/hyperlink" Target="https://learn.microsoft.com/en-us/ai/" TargetMode="External"/><Relationship Id="rId10" Type="http://schemas.openxmlformats.org/officeDocument/2006/relationships/hyperlink" Target="https://learn.microsoft.com/en-us/azure/ai-services/openai/use-your-data-quickstart?tabs=command-line&amp;pivots=programming-language-studio" TargetMode="External"/><Relationship Id="rId19" Type="http://schemas.openxmlformats.org/officeDocument/2006/relationships/hyperlink" Target="https://learn.microsoft.com/en-us/azure/machine-learning/concept-enterprise-security?view=azureml-api-2" TargetMode="External"/><Relationship Id="rId31" Type="http://schemas.openxmlformats.org/officeDocument/2006/relationships/hyperlink" Target="https://blogs.microsoft.com/on-the-issues/2023/05/25/how-do-we-best-govern-ai/" TargetMode="External"/><Relationship Id="rId4" Type="http://schemas.openxmlformats.org/officeDocument/2006/relationships/hyperlink" Target="https://learn.microsoft.com/en-us/azure/ai-services/content-safety/overview" TargetMode="External"/><Relationship Id="rId9" Type="http://schemas.openxmlformats.org/officeDocument/2006/relationships/hyperlink" Target="https://learn.microsoft.com/en-us/azure/ai-services/openai/how-to/content-filters" TargetMode="External"/><Relationship Id="rId14" Type="http://schemas.openxmlformats.org/officeDocument/2006/relationships/hyperlink" Target="https://learn.microsoft.com/en-us/azure/machine-learning/how-to-use-foundation-models" TargetMode="External"/><Relationship Id="rId22" Type="http://schemas.openxmlformats.org/officeDocument/2006/relationships/hyperlink" Target="https://www.microsoft.com/en-us/haxtoolkit/playbook/" TargetMode="External"/><Relationship Id="rId27" Type="http://schemas.openxmlformats.org/officeDocument/2006/relationships/hyperlink" Target="https://learn.microsoft.com/en-us/legal/cognitive-services/openai/overview#operate" TargetMode="External"/><Relationship Id="rId30" Type="http://schemas.openxmlformats.org/officeDocument/2006/relationships/hyperlink" Target="https://learn.microsoft.com/en-us/training/modules/finetune-foundation-model-with-azure-machine-learning/" TargetMode="External"/><Relationship Id="rId8" Type="http://schemas.openxmlformats.org/officeDocument/2006/relationships/hyperlink" Target="https://learn.microsoft.com/en-us/azure/ai-services/openai/how-to/fine-tuning?pivots=programming-language-studio"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5.xml"/><Relationship Id="rId1" Type="http://schemas.openxmlformats.org/officeDocument/2006/relationships/slideLayout" Target="../slideLayouts/slideLayout59.xml"/><Relationship Id="rId5" Type="http://schemas.openxmlformats.org/officeDocument/2006/relationships/hyperlink" Target="https://aka.ms/RAITransparencyReport2024" TargetMode="External"/><Relationship Id="rId4" Type="http://schemas.openxmlformats.org/officeDocument/2006/relationships/image" Target="../media/image1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DB4E-373E-E570-3A0B-3D4E1F2497E1}"/>
              </a:ext>
            </a:extLst>
          </p:cNvPr>
          <p:cNvSpPr>
            <a:spLocks noGrp="1"/>
          </p:cNvSpPr>
          <p:nvPr>
            <p:ph type="title"/>
          </p:nvPr>
        </p:nvSpPr>
        <p:spPr>
          <a:xfrm>
            <a:off x="636633" y="1271474"/>
            <a:ext cx="9130918" cy="3508653"/>
          </a:xfrm>
        </p:spPr>
        <p:txBody>
          <a:bodyPr/>
          <a:lstStyle/>
          <a:p>
            <a:br>
              <a:rPr lang="en-US" sz="2400" dirty="0">
                <a:latin typeface="+mn-lt"/>
              </a:rPr>
            </a:br>
            <a:r>
              <a:rPr lang="en-US" sz="1600" dirty="0">
                <a:latin typeface="+mn-lt"/>
              </a:rPr>
              <a:t> </a:t>
            </a: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Responsible AI Workshop</a:t>
            </a:r>
            <a:b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br>
            <a:br>
              <a:rPr kumimoji="0" lang="en-US" sz="36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br>
            <a:r>
              <a:rPr kumimoji="0" lang="en-US" sz="36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t>Establishing your own Responsible AI journey for your (non-Generative vs. Generative) AI-powered solutions  </a:t>
            </a:r>
            <a:br>
              <a:rPr kumimoji="0" lang="en-US" sz="32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br>
            <a:r>
              <a:rPr kumimoji="0" lang="en-US" sz="1800" b="0" i="0" u="none" strike="noStrike" kern="0" cap="none" spc="-50" normalizeH="0" baseline="0" noProof="0" dirty="0">
                <a:ln w="3175">
                  <a:noFill/>
                </a:ln>
                <a:solidFill>
                  <a:srgbClr val="FFFFFF"/>
                </a:solidFill>
                <a:effectLst/>
                <a:uLnTx/>
                <a:uFillTx/>
                <a:latin typeface="Segoe UI" panose="020B0502040204020203" pitchFamily="34" charset="0"/>
                <a:ea typeface="+mn-ea"/>
                <a:cs typeface="Segoe UI" pitchFamily="34" charset="0"/>
              </a:rPr>
              <a:t>A companion presentation for the eponym stater guide </a:t>
            </a:r>
            <a:r>
              <a:rPr lang="en-US" sz="1800" dirty="0">
                <a:solidFill>
                  <a:srgbClr val="FFFFFF"/>
                </a:solidFill>
                <a:effectLst/>
                <a:latin typeface="Segoe UI" panose="020B0502040204020203" pitchFamily="34" charset="0"/>
                <a:ea typeface="Times New Roman" panose="02020603050405020304" pitchFamily="18" charset="0"/>
              </a:rPr>
              <a:t>for data engineers, data scientists, AI developers, and other AI practitioners to help putting Responsible AI into practice</a:t>
            </a:r>
            <a:r>
              <a:rPr kumimoji="0" lang="en-US" sz="1800" b="0" i="0" u="none" strike="noStrike" kern="0" cap="none" spc="-50" normalizeH="0" baseline="0" noProof="0" dirty="0">
                <a:ln w="3175">
                  <a:noFill/>
                </a:ln>
                <a:solidFill>
                  <a:srgbClr val="FFFFFF"/>
                </a:solidFill>
                <a:effectLst/>
                <a:uLnTx/>
                <a:uFillTx/>
                <a:latin typeface="Segoe UI" panose="020B0502040204020203" pitchFamily="34" charset="0"/>
                <a:ea typeface="Times New Roman" panose="02020603050405020304" pitchFamily="18" charset="0"/>
                <a:cs typeface="Segoe UI" pitchFamily="34" charset="0"/>
              </a:rPr>
              <a:t>.</a:t>
            </a:r>
            <a:endParaRPr lang="en-US" dirty="0"/>
          </a:p>
        </p:txBody>
      </p:sp>
      <p:sp>
        <p:nvSpPr>
          <p:cNvPr id="6" name="Espace réservé du texte 5">
            <a:extLst>
              <a:ext uri="{FF2B5EF4-FFF2-40B4-BE49-F238E27FC236}">
                <a16:creationId xmlns:a16="http://schemas.microsoft.com/office/drawing/2014/main" id="{17AA7381-33AE-7B7E-0AAD-3F990357EE3F}"/>
              </a:ext>
            </a:extLst>
          </p:cNvPr>
          <p:cNvSpPr>
            <a:spLocks noGrp="1"/>
          </p:cNvSpPr>
          <p:nvPr>
            <p:ph type="body" sz="quarter" idx="12"/>
          </p:nvPr>
        </p:nvSpPr>
        <p:spPr>
          <a:xfrm>
            <a:off x="636633" y="5313527"/>
            <a:ext cx="6158614" cy="634404"/>
          </a:xfrm>
        </p:spPr>
        <p:txBody>
          <a:bodyPr/>
          <a:lstStyle/>
          <a:p>
            <a:pPr>
              <a:lnSpc>
                <a:spcPct val="107000"/>
              </a:lnSpc>
              <a:spcAft>
                <a:spcPts val="800"/>
              </a:spcAft>
            </a:pPr>
            <a:r>
              <a:rPr lang="en-US" sz="2000" kern="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rPr>
              <a:t>Version 1.1 - June 2024 (Updated September 2024)</a:t>
            </a:r>
            <a:endParaRPr lang="fr-FR" sz="2000" kern="100" dirty="0">
              <a:effectLst/>
              <a:latin typeface="Segoe UI"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206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6FEFDBEC-E160-D77A-44A9-F31579001E1C}"/>
              </a:ext>
            </a:extLst>
          </p:cNvPr>
          <p:cNvPicPr>
            <a:picLocks noChangeAspect="1"/>
          </p:cNvPicPr>
          <p:nvPr/>
        </p:nvPicPr>
        <p:blipFill>
          <a:blip r:embed="rId2"/>
          <a:stretch>
            <a:fillRect/>
          </a:stretch>
        </p:blipFill>
        <p:spPr>
          <a:xfrm>
            <a:off x="1528631" y="0"/>
            <a:ext cx="8703772" cy="6725641"/>
          </a:xfrm>
          <a:prstGeom prst="rect">
            <a:avLst/>
          </a:prstGeom>
        </p:spPr>
      </p:pic>
      <p:sp>
        <p:nvSpPr>
          <p:cNvPr id="6" name="Rectangle 5">
            <a:extLst>
              <a:ext uri="{FF2B5EF4-FFF2-40B4-BE49-F238E27FC236}">
                <a16:creationId xmlns:a16="http://schemas.microsoft.com/office/drawing/2014/main" id="{DB20D8B6-2E06-F95E-AB7A-55CB7A8FC75A}"/>
              </a:ext>
            </a:extLst>
          </p:cNvPr>
          <p:cNvSpPr/>
          <p:nvPr/>
        </p:nvSpPr>
        <p:spPr bwMode="auto">
          <a:xfrm>
            <a:off x="2125192" y="214411"/>
            <a:ext cx="4061197" cy="630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ZoneTexte 6">
            <a:extLst>
              <a:ext uri="{FF2B5EF4-FFF2-40B4-BE49-F238E27FC236}">
                <a16:creationId xmlns:a16="http://schemas.microsoft.com/office/drawing/2014/main" id="{61FA1268-863F-4E5E-913E-FEC36D680488}"/>
              </a:ext>
            </a:extLst>
          </p:cNvPr>
          <p:cNvSpPr txBox="1"/>
          <p:nvPr/>
        </p:nvSpPr>
        <p:spPr>
          <a:xfrm>
            <a:off x="432786" y="214411"/>
            <a:ext cx="6760344" cy="892552"/>
          </a:xfrm>
          <a:prstGeom prst="rect">
            <a:avLst/>
          </a:prstGeom>
          <a:noFill/>
        </p:spPr>
        <p:txBody>
          <a:bodyPr wrap="square">
            <a:spAutoFit/>
          </a:bodyPr>
          <a:lstStyle/>
          <a:p>
            <a: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t>Some definitions to get started on this journey ;-)</a:t>
            </a:r>
            <a:b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b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Ethics</a:t>
            </a:r>
            <a:endParaRPr lang="en-US" dirty="0"/>
          </a:p>
        </p:txBody>
      </p:sp>
    </p:spTree>
    <p:extLst>
      <p:ext uri="{BB962C8B-B14F-4D97-AF65-F5344CB8AC3E}">
        <p14:creationId xmlns:p14="http://schemas.microsoft.com/office/powerpoint/2010/main" val="4026219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64BE0BF-1CBF-A7AC-8F5D-C1626756E247}"/>
              </a:ext>
            </a:extLst>
          </p:cNvPr>
          <p:cNvSpPr>
            <a:spLocks noGrp="1"/>
          </p:cNvSpPr>
          <p:nvPr>
            <p:ph type="title"/>
          </p:nvPr>
        </p:nvSpPr>
        <p:spPr/>
        <p:txBody>
          <a:bodyPr/>
          <a:lstStyle/>
          <a:p>
            <a:r>
              <a:rPr lang="en-US" dirty="0"/>
              <a:t>Why adopting guiding principles?</a:t>
            </a:r>
          </a:p>
        </p:txBody>
      </p:sp>
      <p:sp>
        <p:nvSpPr>
          <p:cNvPr id="5" name="Rectangle 4">
            <a:extLst>
              <a:ext uri="{FF2B5EF4-FFF2-40B4-BE49-F238E27FC236}">
                <a16:creationId xmlns:a16="http://schemas.microsoft.com/office/drawing/2014/main" id="{9174AA6A-1E9F-65B6-5C03-6DCBEE1DD19B}"/>
              </a:ext>
            </a:extLst>
          </p:cNvPr>
          <p:cNvSpPr/>
          <p:nvPr/>
        </p:nvSpPr>
        <p:spPr>
          <a:xfrm>
            <a:off x="588263" y="1648460"/>
            <a:ext cx="6043543" cy="3561080"/>
          </a:xfrm>
          <a:prstGeom prst="rect">
            <a:avLst/>
          </a:prstGeom>
        </p:spPr>
        <p:txBody>
          <a:bodyPr vert="horz" wrap="square" lIns="0" tIns="0" rIns="0" bIns="0" rtlCol="0" anchor="t">
            <a:normAutofit/>
          </a:bodyPr>
          <a:lstStyle/>
          <a:p>
            <a:pPr defTabSz="932742">
              <a:lnSpc>
                <a:spcPct val="90000"/>
              </a:lnSpc>
              <a:spcBef>
                <a:spcPct val="20000"/>
              </a:spcBef>
              <a:buSzPct val="90000"/>
              <a:defRPr/>
            </a:pPr>
            <a:r>
              <a:rPr lang="en-US" sz="2400" dirty="0"/>
              <a:t>“The more powerful the tool, the greater the benefit or damage it can cause…</a:t>
            </a:r>
          </a:p>
          <a:p>
            <a:pPr defTabSz="932742">
              <a:lnSpc>
                <a:spcPct val="90000"/>
              </a:lnSpc>
              <a:spcBef>
                <a:spcPct val="20000"/>
              </a:spcBef>
              <a:buSzPct val="90000"/>
              <a:defRPr/>
            </a:pPr>
            <a:endParaRPr lang="en-US" sz="2400" dirty="0"/>
          </a:p>
          <a:p>
            <a:pPr defTabSz="932742">
              <a:lnSpc>
                <a:spcPct val="90000"/>
              </a:lnSpc>
              <a:spcBef>
                <a:spcPct val="20000"/>
              </a:spcBef>
              <a:buSzPct val="90000"/>
              <a:defRPr/>
            </a:pPr>
            <a:r>
              <a:rPr lang="en-US" sz="2400" dirty="0"/>
              <a:t>Technology innovation is not going to slow down.  The work to manage it needs to speed up.”</a:t>
            </a:r>
          </a:p>
          <a:p>
            <a:pPr defTabSz="932742">
              <a:lnSpc>
                <a:spcPct val="90000"/>
              </a:lnSpc>
              <a:spcBef>
                <a:spcPct val="20000"/>
              </a:spcBef>
              <a:buSzPct val="90000"/>
              <a:defRPr/>
            </a:pPr>
            <a:endParaRPr lang="en-US" sz="2200" dirty="0"/>
          </a:p>
          <a:p>
            <a:pPr lvl="0" defTabSz="932742">
              <a:lnSpc>
                <a:spcPct val="90000"/>
              </a:lnSpc>
              <a:spcBef>
                <a:spcPct val="20000"/>
              </a:spcBef>
              <a:buSzPct val="90000"/>
              <a:defRPr/>
            </a:pPr>
            <a:r>
              <a:rPr lang="en-US" i="1" dirty="0"/>
              <a:t>- Brad Smith</a:t>
            </a:r>
            <a:endParaRPr lang="en-US" i="1" dirty="0">
              <a:cs typeface="Segoe UI"/>
            </a:endParaRPr>
          </a:p>
          <a:p>
            <a:pPr lvl="0" defTabSz="932742">
              <a:lnSpc>
                <a:spcPct val="90000"/>
              </a:lnSpc>
              <a:spcBef>
                <a:spcPct val="20000"/>
              </a:spcBef>
              <a:buSzPct val="90000"/>
              <a:defRPr/>
            </a:pPr>
            <a:r>
              <a:rPr lang="en-US" i="1" dirty="0"/>
              <a:t>  President and Chief Legal Officer, Microsoft</a:t>
            </a:r>
            <a:endParaRPr lang="en-US" dirty="0"/>
          </a:p>
        </p:txBody>
      </p:sp>
      <p:pic>
        <p:nvPicPr>
          <p:cNvPr id="2" name="Picture 2" descr="The book Tools and Weapons by Brad Smith and Carol Ann Browne.">
            <a:extLst>
              <a:ext uri="{FF2B5EF4-FFF2-40B4-BE49-F238E27FC236}">
                <a16:creationId xmlns:a16="http://schemas.microsoft.com/office/drawing/2014/main" id="{6ECFE1BA-1289-DCC0-7777-61EA4EAD1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951" y="983047"/>
            <a:ext cx="3346200" cy="489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0001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CE76F4-5C1B-676C-DAF1-7ABA14820B23}"/>
              </a:ext>
            </a:extLst>
          </p:cNvPr>
          <p:cNvSpPr>
            <a:spLocks noGrp="1"/>
          </p:cNvSpPr>
          <p:nvPr>
            <p:ph type="title"/>
          </p:nvPr>
        </p:nvSpPr>
        <p:spPr>
          <a:xfrm>
            <a:off x="588263" y="457200"/>
            <a:ext cx="6948948" cy="984885"/>
          </a:xfrm>
        </p:spPr>
        <p:txBody>
          <a:bodyPr/>
          <a:lstStyle/>
          <a:p>
            <a:r>
              <a:rPr lang="en-US" dirty="0"/>
              <a:t>OECD Principles for responsible stewardship of trustworthy AI</a:t>
            </a:r>
          </a:p>
        </p:txBody>
      </p:sp>
      <p:sp>
        <p:nvSpPr>
          <p:cNvPr id="5" name="Espace réservé du texte 4">
            <a:extLst>
              <a:ext uri="{FF2B5EF4-FFF2-40B4-BE49-F238E27FC236}">
                <a16:creationId xmlns:a16="http://schemas.microsoft.com/office/drawing/2014/main" id="{7C39C44B-E465-29E5-108C-1A04CA461974}"/>
              </a:ext>
            </a:extLst>
          </p:cNvPr>
          <p:cNvSpPr>
            <a:spLocks noGrp="1"/>
          </p:cNvSpPr>
          <p:nvPr>
            <p:ph type="body" sz="quarter" idx="10"/>
          </p:nvPr>
        </p:nvSpPr>
        <p:spPr>
          <a:xfrm>
            <a:off x="588263" y="1743093"/>
            <a:ext cx="7271882" cy="2000548"/>
          </a:xfrm>
        </p:spPr>
        <p:txBody>
          <a:bodyPr/>
          <a:lstStyle/>
          <a:p>
            <a:r>
              <a:rPr lang="en-US" dirty="0"/>
              <a:t>Set standards for AI that are practical and flexible enough to stand the test of time.</a:t>
            </a:r>
          </a:p>
          <a:p>
            <a:pPr>
              <a:spcBef>
                <a:spcPts val="1200"/>
              </a:spcBef>
            </a:pPr>
            <a:r>
              <a:rPr lang="en-US" dirty="0"/>
              <a:t>Promote use of AI that is innovative and trustworthy and that respects human rights and democratic values:</a:t>
            </a:r>
          </a:p>
        </p:txBody>
      </p:sp>
      <p:pic>
        <p:nvPicPr>
          <p:cNvPr id="3" name="Image 2">
            <a:hlinkClick r:id="rId3"/>
            <a:extLst>
              <a:ext uri="{FF2B5EF4-FFF2-40B4-BE49-F238E27FC236}">
                <a16:creationId xmlns:a16="http://schemas.microsoft.com/office/drawing/2014/main" id="{C40F1B37-B575-C421-D85E-ED9E7BB228E9}"/>
              </a:ext>
            </a:extLst>
          </p:cNvPr>
          <p:cNvPicPr>
            <a:picLocks noChangeAspect="1"/>
          </p:cNvPicPr>
          <p:nvPr/>
        </p:nvPicPr>
        <p:blipFill>
          <a:blip r:embed="rId4"/>
          <a:stretch>
            <a:fillRect/>
          </a:stretch>
        </p:blipFill>
        <p:spPr>
          <a:xfrm>
            <a:off x="8258476" y="949643"/>
            <a:ext cx="3712143" cy="5287145"/>
          </a:xfrm>
          <a:prstGeom prst="rect">
            <a:avLst/>
          </a:prstGeom>
        </p:spPr>
      </p:pic>
      <p:sp>
        <p:nvSpPr>
          <p:cNvPr id="6" name="Text Placeholder 7">
            <a:extLst>
              <a:ext uri="{FF2B5EF4-FFF2-40B4-BE49-F238E27FC236}">
                <a16:creationId xmlns:a16="http://schemas.microsoft.com/office/drawing/2014/main" id="{35359472-C5F2-CE0D-9867-49D40058D99A}"/>
              </a:ext>
            </a:extLst>
          </p:cNvPr>
          <p:cNvSpPr txBox="1">
            <a:spLocks/>
          </p:cNvSpPr>
          <p:nvPr/>
        </p:nvSpPr>
        <p:spPr>
          <a:xfrm>
            <a:off x="588262" y="3663619"/>
            <a:ext cx="7271881" cy="1877437"/>
          </a:xfrm>
          <a:prstGeom prst="rect">
            <a:avLst/>
          </a:prstGeom>
        </p:spPr>
        <p:txBody>
          <a:bodyPr wrap="square">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hlinkClick r:id="rId5"/>
              </a:rPr>
              <a:t>Inclusive growth, sustainable development and well-being</a:t>
            </a:r>
            <a:endParaRPr lang="en-US" dirty="0"/>
          </a:p>
          <a:p>
            <a:pPr lvl="1"/>
            <a:r>
              <a:rPr lang="en-US" dirty="0">
                <a:hlinkClick r:id="rId6"/>
              </a:rPr>
              <a:t>Human-</a:t>
            </a:r>
            <a:r>
              <a:rPr lang="en-US" dirty="0" err="1">
                <a:hlinkClick r:id="rId6"/>
              </a:rPr>
              <a:t>centred</a:t>
            </a:r>
            <a:r>
              <a:rPr lang="en-US" dirty="0">
                <a:hlinkClick r:id="rId6"/>
              </a:rPr>
              <a:t> values and fairness</a:t>
            </a:r>
            <a:endParaRPr lang="en-US" dirty="0"/>
          </a:p>
          <a:p>
            <a:pPr lvl="1"/>
            <a:r>
              <a:rPr lang="en-US" dirty="0">
                <a:hlinkClick r:id="rId7"/>
              </a:rPr>
              <a:t>Transparency and explainability</a:t>
            </a:r>
            <a:endParaRPr lang="en-US" dirty="0"/>
          </a:p>
          <a:p>
            <a:pPr lvl="1"/>
            <a:r>
              <a:rPr lang="en-US" dirty="0">
                <a:hlinkClick r:id="rId8"/>
              </a:rPr>
              <a:t>Robustness, security and safety</a:t>
            </a:r>
            <a:endParaRPr lang="en-US" dirty="0"/>
          </a:p>
          <a:p>
            <a:pPr lvl="1"/>
            <a:r>
              <a:rPr lang="fr-FR" dirty="0" err="1">
                <a:hlinkClick r:id="rId9"/>
              </a:rPr>
              <a:t>Accountability</a:t>
            </a:r>
            <a:endParaRPr lang="en-US" sz="3200" dirty="0"/>
          </a:p>
        </p:txBody>
      </p:sp>
      <p:pic>
        <p:nvPicPr>
          <p:cNvPr id="13" name="Picture 16">
            <a:extLst>
              <a:ext uri="{FF2B5EF4-FFF2-40B4-BE49-F238E27FC236}">
                <a16:creationId xmlns:a16="http://schemas.microsoft.com/office/drawing/2014/main" id="{82685838-09E3-E0A9-DE0C-7E6DC463BA29}"/>
              </a:ext>
              <a:ext uri="{C183D7F6-B498-43B3-948B-1728B52AA6E4}">
                <adec:decorative xmlns:adec="http://schemas.microsoft.com/office/drawing/2017/decorative" val="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162" t="-33460" r="-7353" b="-32257"/>
          <a:stretch/>
        </p:blipFill>
        <p:spPr bwMode="auto">
          <a:xfrm>
            <a:off x="588262" y="5873323"/>
            <a:ext cx="1360336" cy="726929"/>
          </a:xfrm>
          <a:prstGeom prst="rect">
            <a:avLst/>
          </a:prstGeom>
          <a:solidFill>
            <a:srgbClr val="1E2F4C"/>
          </a:solidFill>
          <a:ln>
            <a:noFill/>
          </a:ln>
          <a:effectLst/>
        </p:spPr>
      </p:pic>
      <p:sp>
        <p:nvSpPr>
          <p:cNvPr id="7" name="ZoneTexte 6">
            <a:extLst>
              <a:ext uri="{FF2B5EF4-FFF2-40B4-BE49-F238E27FC236}">
                <a16:creationId xmlns:a16="http://schemas.microsoft.com/office/drawing/2014/main" id="{47AD93CF-6766-86C6-FB5D-56D4E87B256E}"/>
              </a:ext>
            </a:extLst>
          </p:cNvPr>
          <p:cNvSpPr txBox="1"/>
          <p:nvPr/>
        </p:nvSpPr>
        <p:spPr>
          <a:xfrm>
            <a:off x="8386617" y="6401185"/>
            <a:ext cx="2595419" cy="338554"/>
          </a:xfrm>
          <a:prstGeom prst="rect">
            <a:avLst/>
          </a:prstGeom>
          <a:noFill/>
        </p:spPr>
        <p:txBody>
          <a:bodyPr wrap="square">
            <a:spAutoFit/>
          </a:bodyPr>
          <a:lstStyle/>
          <a:p>
            <a:r>
              <a:rPr lang="en-US" sz="1600" dirty="0"/>
              <a:t>See </a:t>
            </a:r>
            <a:r>
              <a:rPr lang="en-US" sz="1600" dirty="0">
                <a:hlinkClick r:id="rId11"/>
              </a:rPr>
              <a:t>OECD AI Principles</a:t>
            </a:r>
            <a:r>
              <a:rPr lang="en-US" sz="1600" dirty="0"/>
              <a:t> </a:t>
            </a:r>
          </a:p>
        </p:txBody>
      </p:sp>
    </p:spTree>
    <p:extLst>
      <p:ext uri="{BB962C8B-B14F-4D97-AF65-F5344CB8AC3E}">
        <p14:creationId xmlns:p14="http://schemas.microsoft.com/office/powerpoint/2010/main" val="40586861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hlinkClick r:id="rId3"/>
            <a:extLst>
              <a:ext uri="{FF2B5EF4-FFF2-40B4-BE49-F238E27FC236}">
                <a16:creationId xmlns:a16="http://schemas.microsoft.com/office/drawing/2014/main" id="{79E3E16E-07F8-AC81-D6AD-496F1358F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642" y="0"/>
            <a:ext cx="10598727" cy="6858000"/>
          </a:xfrm>
          <a:prstGeom prst="rect">
            <a:avLst/>
          </a:prstGeom>
        </p:spPr>
      </p:pic>
    </p:spTree>
    <p:extLst>
      <p:ext uri="{BB962C8B-B14F-4D97-AF65-F5344CB8AC3E}">
        <p14:creationId xmlns:p14="http://schemas.microsoft.com/office/powerpoint/2010/main" val="3652987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52F9-CD0A-4997-B462-1680E19C25BC}"/>
              </a:ext>
            </a:extLst>
          </p:cNvPr>
          <p:cNvSpPr>
            <a:spLocks noGrp="1"/>
          </p:cNvSpPr>
          <p:nvPr>
            <p:ph type="title"/>
          </p:nvPr>
        </p:nvSpPr>
        <p:spPr/>
        <p:txBody>
          <a:bodyPr>
            <a:noAutofit/>
          </a:bodyPr>
          <a:lstStyle/>
          <a:p>
            <a:r>
              <a:rPr lang="en-US" dirty="0"/>
              <a:t>But guiding principles alone are not enough…</a:t>
            </a:r>
          </a:p>
        </p:txBody>
      </p:sp>
      <p:grpSp>
        <p:nvGrpSpPr>
          <p:cNvPr id="4" name="Group 3">
            <a:extLst>
              <a:ext uri="{FF2B5EF4-FFF2-40B4-BE49-F238E27FC236}">
                <a16:creationId xmlns:a16="http://schemas.microsoft.com/office/drawing/2014/main" id="{E3441F3E-7A28-6F88-3D93-5A899165DD4A}"/>
              </a:ext>
              <a:ext uri="{C183D7F6-B498-43B3-948B-1728B52AA6E4}">
                <adec:decorative xmlns:adec="http://schemas.microsoft.com/office/drawing/2017/decorative" val="1"/>
              </a:ext>
            </a:extLst>
          </p:cNvPr>
          <p:cNvGrpSpPr/>
          <p:nvPr/>
        </p:nvGrpSpPr>
        <p:grpSpPr>
          <a:xfrm>
            <a:off x="1981798" y="2304317"/>
            <a:ext cx="2674875" cy="2441674"/>
            <a:chOff x="1981798" y="2349468"/>
            <a:chExt cx="2674875" cy="2441674"/>
          </a:xfrm>
        </p:grpSpPr>
        <p:sp>
          <p:nvSpPr>
            <p:cNvPr id="15" name="Rounded Rectangle 16">
              <a:extLst>
                <a:ext uri="{FF2B5EF4-FFF2-40B4-BE49-F238E27FC236}">
                  <a16:creationId xmlns:a16="http://schemas.microsoft.com/office/drawing/2014/main" id="{A0E7E00C-685E-DE4F-9242-6714BF9EC636}"/>
                </a:ext>
              </a:extLst>
            </p:cNvPr>
            <p:cNvSpPr/>
            <p:nvPr/>
          </p:nvSpPr>
          <p:spPr bwMode="auto">
            <a:xfrm>
              <a:off x="2128866" y="2349468"/>
              <a:ext cx="2393283" cy="2441674"/>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919DFD0B-539B-914E-8EA5-F91AD48BDAA6}"/>
                </a:ext>
              </a:extLst>
            </p:cNvPr>
            <p:cNvSpPr txBox="1"/>
            <p:nvPr/>
          </p:nvSpPr>
          <p:spPr>
            <a:xfrm>
              <a:off x="1981798" y="3877796"/>
              <a:ext cx="2674875" cy="646331"/>
            </a:xfrm>
            <a:prstGeom prst="rect">
              <a:avLst/>
            </a:prstGeom>
            <a:noFill/>
          </p:spPr>
          <p:txBody>
            <a:bodyPr wrap="square">
              <a:spAutoFit/>
            </a:bodyPr>
            <a:lstStyle/>
            <a:p>
              <a:pPr algn="ctr" defTabSz="932449" fontAlgn="base">
                <a:lnSpc>
                  <a:spcPct val="90000"/>
                </a:lnSpc>
                <a:spcBef>
                  <a:spcPct val="0"/>
                </a:spcBef>
                <a:spcAft>
                  <a:spcPct val="0"/>
                </a:spcAft>
              </a:pPr>
              <a:r>
                <a:rPr lang="en-US" sz="2000" b="1">
                  <a:solidFill>
                    <a:srgbClr val="FFFFFF"/>
                  </a:solidFill>
                  <a:latin typeface="Segoe UI Semibold"/>
                  <a:cs typeface="Segoe UI" pitchFamily="34" charset="0"/>
                </a:rPr>
                <a:t>Not</a:t>
              </a:r>
            </a:p>
            <a:p>
              <a:pPr algn="ctr" defTabSz="932449" fontAlgn="base">
                <a:lnSpc>
                  <a:spcPct val="90000"/>
                </a:lnSpc>
                <a:spcBef>
                  <a:spcPct val="0"/>
                </a:spcBef>
                <a:spcAft>
                  <a:spcPct val="0"/>
                </a:spcAft>
              </a:pPr>
              <a:r>
                <a:rPr lang="en-US" sz="2000" b="1">
                  <a:solidFill>
                    <a:srgbClr val="FFFFFF"/>
                  </a:solidFill>
                  <a:latin typeface="Segoe UI Semibold"/>
                  <a:cs typeface="Segoe UI" pitchFamily="34" charset="0"/>
                </a:rPr>
                <a:t>Self-executing</a:t>
              </a:r>
            </a:p>
          </p:txBody>
        </p:sp>
        <p:pic>
          <p:nvPicPr>
            <p:cNvPr id="12" name="Graphic 11">
              <a:extLst>
                <a:ext uri="{FF2B5EF4-FFF2-40B4-BE49-F238E27FC236}">
                  <a16:creationId xmlns:a16="http://schemas.microsoft.com/office/drawing/2014/main" id="{410C37B3-9898-F544-BF43-7F99B1CC2DD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3138" y="2739549"/>
              <a:ext cx="863859" cy="863859"/>
            </a:xfrm>
            <a:prstGeom prst="rect">
              <a:avLst/>
            </a:prstGeom>
          </p:spPr>
        </p:pic>
      </p:grpSp>
      <p:grpSp>
        <p:nvGrpSpPr>
          <p:cNvPr id="5" name="Group 4">
            <a:extLst>
              <a:ext uri="{FF2B5EF4-FFF2-40B4-BE49-F238E27FC236}">
                <a16:creationId xmlns:a16="http://schemas.microsoft.com/office/drawing/2014/main" id="{1AD55A6D-4387-573D-B234-E13E21E53DEB}"/>
              </a:ext>
              <a:ext uri="{C183D7F6-B498-43B3-948B-1728B52AA6E4}">
                <adec:decorative xmlns:adec="http://schemas.microsoft.com/office/drawing/2017/decorative" val="1"/>
              </a:ext>
            </a:extLst>
          </p:cNvPr>
          <p:cNvGrpSpPr/>
          <p:nvPr/>
        </p:nvGrpSpPr>
        <p:grpSpPr>
          <a:xfrm>
            <a:off x="4792385" y="2304317"/>
            <a:ext cx="2393283" cy="2441673"/>
            <a:chOff x="4792385" y="2329092"/>
            <a:chExt cx="2393283" cy="2441673"/>
          </a:xfrm>
          <a:solidFill>
            <a:srgbClr val="325282"/>
          </a:solidFill>
        </p:grpSpPr>
        <p:sp>
          <p:nvSpPr>
            <p:cNvPr id="23" name="Rounded Rectangle 16">
              <a:extLst>
                <a:ext uri="{FF2B5EF4-FFF2-40B4-BE49-F238E27FC236}">
                  <a16:creationId xmlns:a16="http://schemas.microsoft.com/office/drawing/2014/main" id="{4EB22D75-DFF3-BA48-933C-CE5EB1E9A4F3}"/>
                </a:ext>
              </a:extLst>
            </p:cNvPr>
            <p:cNvSpPr/>
            <p:nvPr/>
          </p:nvSpPr>
          <p:spPr bwMode="auto">
            <a:xfrm>
              <a:off x="4792385" y="2329092"/>
              <a:ext cx="2393283" cy="2441673"/>
            </a:xfrm>
            <a:prstGeom prst="roundRect">
              <a:avLst>
                <a:gd name="adj" fmla="val 221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86229412-A4BC-164D-9C75-A7335DFA6124}"/>
                </a:ext>
              </a:extLst>
            </p:cNvPr>
            <p:cNvSpPr txBox="1"/>
            <p:nvPr/>
          </p:nvSpPr>
          <p:spPr>
            <a:xfrm>
              <a:off x="4792385" y="3887596"/>
              <a:ext cx="2393283" cy="646331"/>
            </a:xfrm>
            <a:prstGeom prst="rect">
              <a:avLst/>
            </a:prstGeom>
            <a:solidFill>
              <a:srgbClr val="0078D4"/>
            </a:solidFill>
          </p:spPr>
          <p:txBody>
            <a:bodyPr wrap="square">
              <a:spAutoFit/>
            </a:bodyPr>
            <a:lstStyle/>
            <a:p>
              <a:pPr algn="ctr" defTabSz="932449" fontAlgn="base">
                <a:lnSpc>
                  <a:spcPct val="90000"/>
                </a:lnSpc>
                <a:spcBef>
                  <a:spcPct val="0"/>
                </a:spcBef>
                <a:spcAft>
                  <a:spcPct val="0"/>
                </a:spcAft>
              </a:pPr>
              <a:r>
                <a:rPr lang="en-US" sz="2000" b="1" dirty="0">
                  <a:solidFill>
                    <a:srgbClr val="FFFFFF"/>
                  </a:solidFill>
                  <a:latin typeface="Segoe UI Semibold"/>
                  <a:cs typeface="Segoe UI" pitchFamily="34" charset="0"/>
                </a:rPr>
                <a:t>Open to</a:t>
              </a:r>
            </a:p>
            <a:p>
              <a:pPr algn="ctr" defTabSz="932449" fontAlgn="base">
                <a:lnSpc>
                  <a:spcPct val="90000"/>
                </a:lnSpc>
                <a:spcBef>
                  <a:spcPct val="0"/>
                </a:spcBef>
                <a:spcAft>
                  <a:spcPct val="0"/>
                </a:spcAft>
              </a:pPr>
              <a:r>
                <a:rPr lang="en-US" sz="2000" b="1" dirty="0">
                  <a:solidFill>
                    <a:srgbClr val="FFFFFF"/>
                  </a:solidFill>
                  <a:latin typeface="Segoe UI Semibold"/>
                  <a:cs typeface="Segoe UI" pitchFamily="34" charset="0"/>
                </a:rPr>
                <a:t>interpretation</a:t>
              </a:r>
            </a:p>
          </p:txBody>
        </p:sp>
        <p:pic>
          <p:nvPicPr>
            <p:cNvPr id="14" name="Graphic 13">
              <a:extLst>
                <a:ext uri="{FF2B5EF4-FFF2-40B4-BE49-F238E27FC236}">
                  <a16:creationId xmlns:a16="http://schemas.microsoft.com/office/drawing/2014/main" id="{3A0870B3-6A75-2349-9C27-63644ED951C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89645" y="2726030"/>
              <a:ext cx="791128" cy="924692"/>
            </a:xfrm>
            <a:prstGeom prst="rect">
              <a:avLst/>
            </a:prstGeom>
          </p:spPr>
        </p:pic>
      </p:grpSp>
      <p:grpSp>
        <p:nvGrpSpPr>
          <p:cNvPr id="6" name="Group 5">
            <a:extLst>
              <a:ext uri="{FF2B5EF4-FFF2-40B4-BE49-F238E27FC236}">
                <a16:creationId xmlns:a16="http://schemas.microsoft.com/office/drawing/2014/main" id="{B430BCD0-E98B-0420-AB0C-4B61E659F4DF}"/>
              </a:ext>
              <a:ext uri="{C183D7F6-B498-43B3-948B-1728B52AA6E4}">
                <adec:decorative xmlns:adec="http://schemas.microsoft.com/office/drawing/2017/decorative" val="1"/>
              </a:ext>
            </a:extLst>
          </p:cNvPr>
          <p:cNvGrpSpPr/>
          <p:nvPr/>
        </p:nvGrpSpPr>
        <p:grpSpPr>
          <a:xfrm>
            <a:off x="7374494" y="2304317"/>
            <a:ext cx="2709309" cy="2441674"/>
            <a:chOff x="7374494" y="2304317"/>
            <a:chExt cx="2709309" cy="2441674"/>
          </a:xfrm>
        </p:grpSpPr>
        <p:sp>
          <p:nvSpPr>
            <p:cNvPr id="27" name="Rounded Rectangle 16">
              <a:extLst>
                <a:ext uri="{FF2B5EF4-FFF2-40B4-BE49-F238E27FC236}">
                  <a16:creationId xmlns:a16="http://schemas.microsoft.com/office/drawing/2014/main" id="{25FF1356-196A-ED44-BC91-A11C79927A68}"/>
                </a:ext>
              </a:extLst>
            </p:cNvPr>
            <p:cNvSpPr/>
            <p:nvPr/>
          </p:nvSpPr>
          <p:spPr bwMode="auto">
            <a:xfrm>
              <a:off x="7532507" y="2304317"/>
              <a:ext cx="2393282" cy="2441674"/>
            </a:xfrm>
            <a:prstGeom prst="roundRect">
              <a:avLst>
                <a:gd name="adj" fmla="val 221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E196B30C-287A-764D-A94B-283820E11E6B}"/>
                </a:ext>
              </a:extLst>
            </p:cNvPr>
            <p:cNvSpPr txBox="1"/>
            <p:nvPr/>
          </p:nvSpPr>
          <p:spPr>
            <a:xfrm>
              <a:off x="7374494" y="3717213"/>
              <a:ext cx="2709309" cy="923330"/>
            </a:xfrm>
            <a:prstGeom prst="rect">
              <a:avLst/>
            </a:prstGeom>
            <a:noFill/>
          </p:spPr>
          <p:txBody>
            <a:bodyPr wrap="square">
              <a:spAutoFit/>
            </a:bodyPr>
            <a:lstStyle/>
            <a:p>
              <a:pPr algn="ctr" defTabSz="932449" fontAlgn="base">
                <a:lnSpc>
                  <a:spcPct val="90000"/>
                </a:lnSpc>
                <a:spcBef>
                  <a:spcPct val="0"/>
                </a:spcBef>
                <a:spcAft>
                  <a:spcPct val="0"/>
                </a:spcAft>
              </a:pPr>
              <a:r>
                <a:rPr lang="en-US" sz="2000" b="1">
                  <a:solidFill>
                    <a:srgbClr val="FFFFFF"/>
                  </a:solidFill>
                  <a:latin typeface="Segoe UI Semibold"/>
                  <a:cs typeface="Segoe UI" pitchFamily="34" charset="0"/>
                </a:rPr>
                <a:t>Incapable of</a:t>
              </a:r>
            </a:p>
            <a:p>
              <a:pPr algn="ctr" defTabSz="932449" fontAlgn="base">
                <a:lnSpc>
                  <a:spcPct val="90000"/>
                </a:lnSpc>
                <a:spcBef>
                  <a:spcPct val="0"/>
                </a:spcBef>
                <a:spcAft>
                  <a:spcPct val="0"/>
                </a:spcAft>
              </a:pPr>
              <a:r>
                <a:rPr lang="en-US" sz="2000" b="1">
                  <a:solidFill>
                    <a:srgbClr val="FFFFFF"/>
                  </a:solidFill>
                  <a:latin typeface="Segoe UI Semibold"/>
                  <a:cs typeface="Segoe UI" pitchFamily="34" charset="0"/>
                </a:rPr>
                <a:t>Answering the question: “How?”</a:t>
              </a:r>
            </a:p>
          </p:txBody>
        </p:sp>
        <p:pic>
          <p:nvPicPr>
            <p:cNvPr id="16" name="Graphic 15">
              <a:extLst>
                <a:ext uri="{FF2B5EF4-FFF2-40B4-BE49-F238E27FC236}">
                  <a16:creationId xmlns:a16="http://schemas.microsoft.com/office/drawing/2014/main" id="{F05AAD4F-5152-0A4C-8F5B-06F67906D74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50816" y="2826389"/>
              <a:ext cx="956663" cy="637777"/>
            </a:xfrm>
            <a:prstGeom prst="rect">
              <a:avLst/>
            </a:prstGeom>
          </p:spPr>
        </p:pic>
      </p:grpSp>
      <p:sp>
        <p:nvSpPr>
          <p:cNvPr id="7" name="Espace réservé du texte 6">
            <a:extLst>
              <a:ext uri="{FF2B5EF4-FFF2-40B4-BE49-F238E27FC236}">
                <a16:creationId xmlns:a16="http://schemas.microsoft.com/office/drawing/2014/main" id="{ED19673A-6A58-EEE6-A8EC-E541BA2BBBB3}"/>
              </a:ext>
            </a:extLst>
          </p:cNvPr>
          <p:cNvSpPr>
            <a:spLocks noGrp="1"/>
          </p:cNvSpPr>
          <p:nvPr>
            <p:ph type="body" sz="quarter" idx="10"/>
          </p:nvPr>
        </p:nvSpPr>
        <p:spPr>
          <a:xfrm>
            <a:off x="732643" y="5405454"/>
            <a:ext cx="11018520" cy="369332"/>
          </a:xfrm>
        </p:spPr>
        <p:txBody>
          <a:bodyPr/>
          <a:lstStyle/>
          <a:p>
            <a:pPr algn="ctr"/>
            <a:r>
              <a:rPr lang="en-US" dirty="0"/>
              <a:t>How to translate them into practice (at scale)?</a:t>
            </a:r>
          </a:p>
        </p:txBody>
      </p:sp>
      <p:sp>
        <p:nvSpPr>
          <p:cNvPr id="8" name="Espace réservé du texte 6">
            <a:extLst>
              <a:ext uri="{FF2B5EF4-FFF2-40B4-BE49-F238E27FC236}">
                <a16:creationId xmlns:a16="http://schemas.microsoft.com/office/drawing/2014/main" id="{82B86060-B322-86D8-EADF-E5C55FA21AC3}"/>
              </a:ext>
            </a:extLst>
          </p:cNvPr>
          <p:cNvSpPr txBox="1">
            <a:spLocks/>
          </p:cNvSpPr>
          <p:nvPr/>
        </p:nvSpPr>
        <p:spPr>
          <a:xfrm>
            <a:off x="4858812" y="1551392"/>
            <a:ext cx="2252793" cy="37061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…Principles are:</a:t>
            </a:r>
          </a:p>
        </p:txBody>
      </p:sp>
    </p:spTree>
    <p:extLst>
      <p:ext uri="{BB962C8B-B14F-4D97-AF65-F5344CB8AC3E}">
        <p14:creationId xmlns:p14="http://schemas.microsoft.com/office/powerpoint/2010/main" val="1567083754"/>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xmlns:a14="http://schemas.microsoft.com/office/drawing/2010/main" xmlns:asvg="http://schemas.microsoft.com/office/drawing/2016/SVG/main">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F72B7-C087-6354-AFD0-3AFC1B9F1EF2}"/>
              </a:ext>
            </a:extLst>
          </p:cNvPr>
          <p:cNvSpPr>
            <a:spLocks noGrp="1"/>
          </p:cNvSpPr>
          <p:nvPr>
            <p:ph type="title"/>
          </p:nvPr>
        </p:nvSpPr>
        <p:spPr>
          <a:xfrm>
            <a:off x="585216" y="1845925"/>
            <a:ext cx="6470102" cy="2160591"/>
          </a:xfrm>
        </p:spPr>
        <p:txBody>
          <a:bodyPr/>
          <a:lstStyle/>
          <a:p>
            <a:r>
              <a:rPr lang="en-US" sz="2400" dirty="0">
                <a:latin typeface="+mn-lt"/>
              </a:rPr>
              <a:t>As an illustration:</a:t>
            </a:r>
            <a:br>
              <a:rPr lang="en-US" dirty="0"/>
            </a:br>
            <a:r>
              <a:rPr lang="en-US" dirty="0"/>
              <a:t>Microsoft approach to Responsible AI</a:t>
            </a:r>
            <a:br>
              <a:rPr lang="en-US" dirty="0"/>
            </a:br>
            <a:br>
              <a:rPr lang="en-US" dirty="0"/>
            </a:br>
            <a:r>
              <a:rPr lang="en-US" sz="2400" dirty="0">
                <a:latin typeface="+mn-lt"/>
              </a:rPr>
              <a:t>What we’ve learned and share as a company</a:t>
            </a:r>
          </a:p>
        </p:txBody>
      </p:sp>
      <p:pic>
        <p:nvPicPr>
          <p:cNvPr id="5" name="Image 4">
            <a:hlinkClick r:id="rId3"/>
            <a:extLst>
              <a:ext uri="{FF2B5EF4-FFF2-40B4-BE49-F238E27FC236}">
                <a16:creationId xmlns:a16="http://schemas.microsoft.com/office/drawing/2014/main" id="{6653DB83-FA33-96A9-26D5-8F7E20CCFE99}"/>
              </a:ext>
            </a:extLst>
          </p:cNvPr>
          <p:cNvPicPr>
            <a:picLocks noChangeAspect="1"/>
          </p:cNvPicPr>
          <p:nvPr/>
        </p:nvPicPr>
        <p:blipFill>
          <a:blip r:embed="rId4"/>
          <a:stretch>
            <a:fillRect/>
          </a:stretch>
        </p:blipFill>
        <p:spPr>
          <a:xfrm>
            <a:off x="7892581" y="875122"/>
            <a:ext cx="3714203" cy="4807954"/>
          </a:xfrm>
          <a:prstGeom prst="roundRect">
            <a:avLst>
              <a:gd name="adj" fmla="val 0"/>
            </a:avLst>
          </a:prstGeom>
          <a:effectLst>
            <a:outerShdw blurRad="63500" dist="127000" dir="2700000" algn="tl" rotWithShape="0">
              <a:prstClr val="black">
                <a:alpha val="50000"/>
              </a:prstClr>
            </a:outerShdw>
          </a:effectLst>
        </p:spPr>
      </p:pic>
    </p:spTree>
    <p:extLst>
      <p:ext uri="{BB962C8B-B14F-4D97-AF65-F5344CB8AC3E}">
        <p14:creationId xmlns:p14="http://schemas.microsoft.com/office/powerpoint/2010/main" val="262816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6248C3-F760-8628-8A07-C95E407B0CDF}"/>
              </a:ext>
            </a:extLst>
          </p:cNvPr>
          <p:cNvSpPr>
            <a:spLocks noGrp="1"/>
          </p:cNvSpPr>
          <p:nvPr>
            <p:ph type="title"/>
          </p:nvPr>
        </p:nvSpPr>
        <p:spPr>
          <a:xfrm>
            <a:off x="588263" y="457200"/>
            <a:ext cx="6390053" cy="984885"/>
          </a:xfrm>
        </p:spPr>
        <p:txBody>
          <a:bodyPr/>
          <a:lstStyle/>
          <a:p>
            <a:r>
              <a:rPr lang="en-US" dirty="0"/>
              <a:t>What is Microsoft’s approach to AI?</a:t>
            </a:r>
          </a:p>
        </p:txBody>
      </p:sp>
      <p:sp>
        <p:nvSpPr>
          <p:cNvPr id="2" name="Espace réservé du texte 1">
            <a:extLst>
              <a:ext uri="{FF2B5EF4-FFF2-40B4-BE49-F238E27FC236}">
                <a16:creationId xmlns:a16="http://schemas.microsoft.com/office/drawing/2014/main" id="{9D03A533-EAA1-C6D6-3526-ACE706A2322F}"/>
              </a:ext>
            </a:extLst>
          </p:cNvPr>
          <p:cNvSpPr>
            <a:spLocks noGrp="1"/>
          </p:cNvSpPr>
          <p:nvPr>
            <p:ph type="body" sz="quarter" idx="10"/>
          </p:nvPr>
        </p:nvSpPr>
        <p:spPr>
          <a:xfrm>
            <a:off x="588263" y="1276722"/>
            <a:ext cx="6187922" cy="4367349"/>
          </a:xfrm>
        </p:spPr>
        <p:txBody>
          <a:bodyPr/>
          <a:lstStyle/>
          <a:p>
            <a:r>
              <a:rPr lang="en-US" sz="2400" dirty="0">
                <a:cs typeface="Segoe UI"/>
              </a:rPr>
              <a:t>Designing AI to augment human capabilities</a:t>
            </a:r>
          </a:p>
          <a:p>
            <a:pPr lvl="1"/>
            <a:r>
              <a:rPr lang="en-US" dirty="0">
                <a:cs typeface="Segoe UI"/>
              </a:rPr>
              <a:t>In favor of a human-IA partnership </a:t>
            </a:r>
            <a:endParaRPr lang="en-US" sz="2400" dirty="0">
              <a:cs typeface="Segoe UI"/>
            </a:endParaRPr>
          </a:p>
          <a:p>
            <a:pPr>
              <a:spcBef>
                <a:spcPts val="1800"/>
              </a:spcBef>
            </a:pPr>
            <a:r>
              <a:rPr lang="en-US" sz="2400" dirty="0">
                <a:cs typeface="Segoe UI"/>
              </a:rPr>
              <a:t>Designing AI that is accessible to all of us</a:t>
            </a:r>
          </a:p>
          <a:p>
            <a:endParaRPr lang="en-US" sz="2400" dirty="0">
              <a:cs typeface="Segoe UI"/>
            </a:endParaRPr>
          </a:p>
          <a:p>
            <a:endParaRPr lang="en-US" sz="2400" dirty="0">
              <a:cs typeface="Segoe UI"/>
            </a:endParaRPr>
          </a:p>
          <a:p>
            <a:endParaRPr lang="en-US" sz="2400" dirty="0">
              <a:cs typeface="Segoe UI"/>
            </a:endParaRPr>
          </a:p>
          <a:p>
            <a:endParaRPr lang="en-US" dirty="0">
              <a:cs typeface="Segoe UI"/>
            </a:endParaRPr>
          </a:p>
          <a:p>
            <a:endParaRPr lang="en-US" sz="2400" dirty="0">
              <a:cs typeface="Segoe UI"/>
            </a:endParaRPr>
          </a:p>
          <a:p>
            <a:r>
              <a:rPr lang="en-US" sz="2400" dirty="0">
                <a:cs typeface="Segoe UI"/>
              </a:rPr>
              <a:t>In line with our </a:t>
            </a:r>
            <a:r>
              <a:rPr lang="en-US" sz="2400" dirty="0">
                <a:solidFill>
                  <a:srgbClr val="23395E"/>
                </a:solidFill>
                <a:latin typeface="Segoe UI" panose="020B0502040204020203" pitchFamily="34" charset="0"/>
                <a:ea typeface="+mj-ea"/>
                <a:hlinkClick r:id="rId3"/>
              </a:rPr>
              <a:t>commitment to respect human rights</a:t>
            </a:r>
            <a:endParaRPr lang="en-US" sz="2400" dirty="0">
              <a:latin typeface="Segoe UI" panose="020B0502040204020203" pitchFamily="34" charset="0"/>
            </a:endParaRPr>
          </a:p>
        </p:txBody>
      </p:sp>
      <p:pic>
        <p:nvPicPr>
          <p:cNvPr id="4" name="Picture 16">
            <a:hlinkClick r:id="rId4"/>
            <a:extLst>
              <a:ext uri="{FF2B5EF4-FFF2-40B4-BE49-F238E27FC236}">
                <a16:creationId xmlns:a16="http://schemas.microsoft.com/office/drawing/2014/main" id="{660F5907-31F9-00F5-98D4-7212B3F39E2A}"/>
              </a:ext>
            </a:extLst>
          </p:cNvPr>
          <p:cNvPicPr>
            <a:picLocks noChangeAspect="1"/>
          </p:cNvPicPr>
          <p:nvPr/>
        </p:nvPicPr>
        <p:blipFill>
          <a:blip r:embed="rId5"/>
          <a:stretch>
            <a:fillRect/>
          </a:stretch>
        </p:blipFill>
        <p:spPr>
          <a:xfrm>
            <a:off x="7232874" y="457200"/>
            <a:ext cx="4705277" cy="6080559"/>
          </a:xfrm>
          <a:prstGeom prst="rect">
            <a:avLst/>
          </a:prstGeom>
        </p:spPr>
      </p:pic>
      <p:sp>
        <p:nvSpPr>
          <p:cNvPr id="10" name="ZoneTexte 9">
            <a:extLst>
              <a:ext uri="{FF2B5EF4-FFF2-40B4-BE49-F238E27FC236}">
                <a16:creationId xmlns:a16="http://schemas.microsoft.com/office/drawing/2014/main" id="{F3DA0E81-FADB-D3DF-1093-5294E4F71CBB}"/>
              </a:ext>
            </a:extLst>
          </p:cNvPr>
          <p:cNvSpPr txBox="1"/>
          <p:nvPr/>
        </p:nvSpPr>
        <p:spPr>
          <a:xfrm>
            <a:off x="471128" y="2870735"/>
            <a:ext cx="6761746" cy="1815882"/>
          </a:xfrm>
          <a:prstGeom prst="rect">
            <a:avLst/>
          </a:prstGeom>
          <a:noFill/>
        </p:spPr>
        <p:txBody>
          <a:bodyPr wrap="square">
            <a:spAutoFit/>
          </a:bodyPr>
          <a:lstStyle/>
          <a:p>
            <a:r>
              <a:rPr lang="en-US" sz="2000" dirty="0">
                <a:cs typeface="Segoe UI"/>
              </a:rPr>
              <a:t>“We are pursuing AI to empower every person and every institution .. so that they can go on to solve the most pressing problems of our society and our economy.”</a:t>
            </a:r>
          </a:p>
          <a:p>
            <a:endParaRPr lang="en-US" sz="2000" dirty="0">
              <a:cs typeface="Segoe UI"/>
            </a:endParaRPr>
          </a:p>
          <a:p>
            <a:r>
              <a:rPr lang="en-US" sz="1600" i="1" dirty="0">
                <a:cs typeface="Segoe UI"/>
              </a:rPr>
              <a:t>--Satya Nadella</a:t>
            </a:r>
          </a:p>
          <a:p>
            <a:r>
              <a:rPr lang="en-US" sz="1600" i="1" dirty="0">
                <a:cs typeface="Segoe UI"/>
              </a:rPr>
              <a:t>The Partnership of the Future</a:t>
            </a:r>
          </a:p>
        </p:txBody>
      </p:sp>
    </p:spTree>
    <p:extLst>
      <p:ext uri="{BB962C8B-B14F-4D97-AF65-F5344CB8AC3E}">
        <p14:creationId xmlns:p14="http://schemas.microsoft.com/office/powerpoint/2010/main" val="25120211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6248C3-F760-8628-8A07-C95E407B0CDF}"/>
              </a:ext>
            </a:extLst>
          </p:cNvPr>
          <p:cNvSpPr>
            <a:spLocks noGrp="1"/>
          </p:cNvSpPr>
          <p:nvPr>
            <p:ph type="title"/>
          </p:nvPr>
        </p:nvSpPr>
        <p:spPr>
          <a:xfrm>
            <a:off x="588263" y="457200"/>
            <a:ext cx="6390053" cy="984885"/>
          </a:xfrm>
        </p:spPr>
        <p:txBody>
          <a:bodyPr/>
          <a:lstStyle/>
          <a:p>
            <a:r>
              <a:rPr lang="en-US" dirty="0"/>
              <a:t>What is Microsoft’s approach to AI?</a:t>
            </a:r>
          </a:p>
        </p:txBody>
      </p:sp>
      <p:sp>
        <p:nvSpPr>
          <p:cNvPr id="2" name="Espace réservé du texte 1">
            <a:extLst>
              <a:ext uri="{FF2B5EF4-FFF2-40B4-BE49-F238E27FC236}">
                <a16:creationId xmlns:a16="http://schemas.microsoft.com/office/drawing/2014/main" id="{9D03A533-EAA1-C6D6-3526-ACE706A2322F}"/>
              </a:ext>
            </a:extLst>
          </p:cNvPr>
          <p:cNvSpPr>
            <a:spLocks noGrp="1"/>
          </p:cNvSpPr>
          <p:nvPr>
            <p:ph type="body" sz="quarter" idx="10"/>
          </p:nvPr>
        </p:nvSpPr>
        <p:spPr>
          <a:xfrm>
            <a:off x="7324825" y="6291350"/>
            <a:ext cx="4371189" cy="292330"/>
          </a:xfrm>
        </p:spPr>
        <p:txBody>
          <a:bodyPr/>
          <a:lstStyle/>
          <a:p>
            <a:pPr algn="ctr"/>
            <a:r>
              <a:rPr lang="en-US" sz="1600" dirty="0">
                <a:solidFill>
                  <a:srgbClr val="0078D3"/>
                </a:solidFill>
                <a:latin typeface="Segoe UI "/>
                <a:cs typeface="Segoe UI Semilight" panose="020B0402040204020203" pitchFamily="34" charset="0"/>
                <a:hlinkClick r:id="rId3">
                  <a:extLst>
                    <a:ext uri="{A12FA001-AC4F-418D-AE19-62706E023703}">
                      <ahyp:hlinkClr xmlns:ahyp="http://schemas.microsoft.com/office/drawing/2018/hyperlinkcolor" val="tx"/>
                    </a:ext>
                  </a:extLst>
                </a:hlinkClick>
              </a:rPr>
              <a:t>What is Microsoft's Approach </a:t>
            </a:r>
            <a:r>
              <a:rPr lang="en-US" sz="1600" dirty="0">
                <a:solidFill>
                  <a:srgbClr val="0078D4"/>
                </a:solidFill>
                <a:latin typeface="Segoe UI "/>
                <a:cs typeface="Segoe UI Semilight" panose="020B0402040204020203" pitchFamily="34" charset="0"/>
                <a:hlinkClick r:id="rId3">
                  <a:extLst>
                    <a:ext uri="{A12FA001-AC4F-418D-AE19-62706E023703}">
                      <ahyp:hlinkClr xmlns:ahyp="http://schemas.microsoft.com/office/drawing/2018/hyperlinkcolor" val="tx"/>
                    </a:ext>
                  </a:extLst>
                </a:hlinkClick>
              </a:rPr>
              <a:t>to AI?</a:t>
            </a:r>
            <a:endParaRPr lang="en-US" sz="1600" dirty="0">
              <a:cs typeface="Segoe UI"/>
            </a:endParaRPr>
          </a:p>
        </p:txBody>
      </p:sp>
      <p:sp>
        <p:nvSpPr>
          <p:cNvPr id="6" name="ZoneTexte 5">
            <a:extLst>
              <a:ext uri="{FF2B5EF4-FFF2-40B4-BE49-F238E27FC236}">
                <a16:creationId xmlns:a16="http://schemas.microsoft.com/office/drawing/2014/main" id="{76A1A0C4-00DB-B9C9-F67D-C0340C05154D}"/>
              </a:ext>
            </a:extLst>
          </p:cNvPr>
          <p:cNvSpPr txBox="1"/>
          <p:nvPr/>
        </p:nvSpPr>
        <p:spPr>
          <a:xfrm>
            <a:off x="498669" y="1535651"/>
            <a:ext cx="6027260" cy="2308324"/>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400" dirty="0">
                <a:cs typeface="Segoe UI"/>
              </a:rPr>
              <a:t>“</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We have made huge investments in AI because we’re </a:t>
            </a:r>
            <a:r>
              <a:rPr lang="en-US" sz="24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optimistic about what it can do to help people, industry and society</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 and because we’re committed to </a:t>
            </a:r>
            <a:r>
              <a:rPr lang="en-US" sz="24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bringing technology and people together to realize the promises of AI responsibly</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a:t>
            </a:r>
          </a:p>
        </p:txBody>
      </p:sp>
      <p:pic>
        <p:nvPicPr>
          <p:cNvPr id="7" name="Picture 3" descr="collage of photos of people cut out over a orange background">
            <a:extLst>
              <a:ext uri="{FF2B5EF4-FFF2-40B4-BE49-F238E27FC236}">
                <a16:creationId xmlns:a16="http://schemas.microsoft.com/office/drawing/2014/main" id="{14E3E1A8-5079-2BBE-6C0F-AAB414E309C2}"/>
              </a:ext>
            </a:extLst>
          </p:cNvPr>
          <p:cNvPicPr>
            <a:picLocks noChangeAspect="1"/>
          </p:cNvPicPr>
          <p:nvPr/>
        </p:nvPicPr>
        <p:blipFill>
          <a:blip r:embed="rId4"/>
          <a:stretch>
            <a:fillRect/>
          </a:stretch>
        </p:blipFill>
        <p:spPr>
          <a:xfrm>
            <a:off x="6859393" y="1194468"/>
            <a:ext cx="4833938" cy="4833938"/>
          </a:xfrm>
          <a:prstGeom prst="rect">
            <a:avLst/>
          </a:prstGeom>
          <a:noFill/>
        </p:spPr>
      </p:pic>
    </p:spTree>
    <p:extLst>
      <p:ext uri="{BB962C8B-B14F-4D97-AF65-F5344CB8AC3E}">
        <p14:creationId xmlns:p14="http://schemas.microsoft.com/office/powerpoint/2010/main" val="2311844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6248C3-F760-8628-8A07-C95E407B0CDF}"/>
              </a:ext>
            </a:extLst>
          </p:cNvPr>
          <p:cNvSpPr>
            <a:spLocks noGrp="1"/>
          </p:cNvSpPr>
          <p:nvPr>
            <p:ph type="title"/>
          </p:nvPr>
        </p:nvSpPr>
        <p:spPr>
          <a:xfrm>
            <a:off x="588263" y="457200"/>
            <a:ext cx="5650227" cy="984885"/>
          </a:xfrm>
        </p:spPr>
        <p:txBody>
          <a:bodyPr/>
          <a:lstStyle/>
          <a:p>
            <a:r>
              <a:rPr lang="en-US" dirty="0"/>
              <a:t>Microsoft Approach to Responsible AI</a:t>
            </a:r>
          </a:p>
        </p:txBody>
      </p:sp>
      <p:sp>
        <p:nvSpPr>
          <p:cNvPr id="2" name="Espace réservé du texte 1">
            <a:extLst>
              <a:ext uri="{FF2B5EF4-FFF2-40B4-BE49-F238E27FC236}">
                <a16:creationId xmlns:a16="http://schemas.microsoft.com/office/drawing/2014/main" id="{9D03A533-EAA1-C6D6-3526-ACE706A2322F}"/>
              </a:ext>
            </a:extLst>
          </p:cNvPr>
          <p:cNvSpPr>
            <a:spLocks noGrp="1"/>
          </p:cNvSpPr>
          <p:nvPr>
            <p:ph type="body" sz="quarter" idx="10"/>
          </p:nvPr>
        </p:nvSpPr>
        <p:spPr>
          <a:xfrm>
            <a:off x="588263" y="1632856"/>
            <a:ext cx="5650227" cy="1107996"/>
          </a:xfrm>
        </p:spPr>
        <p:txBody>
          <a:bodyPr/>
          <a:lstStyle/>
          <a:p>
            <a:r>
              <a:rPr lang="en-US" sz="2400" dirty="0">
                <a:cs typeface="Segoe UI"/>
              </a:rPr>
              <a:t>Responsible AI is a set of steps we take to make sure that AI systems are trustworthy. It is a culture and a practice.</a:t>
            </a:r>
            <a:r>
              <a:rPr lang="en-US" dirty="0">
                <a:cs typeface="Segoe UI"/>
              </a:rPr>
              <a:t> </a:t>
            </a:r>
          </a:p>
        </p:txBody>
      </p:sp>
      <p:pic>
        <p:nvPicPr>
          <p:cNvPr id="5" name="Picture 7">
            <a:extLst>
              <a:ext uri="{FF2B5EF4-FFF2-40B4-BE49-F238E27FC236}">
                <a16:creationId xmlns:a16="http://schemas.microsoft.com/office/drawing/2014/main" id="{8BCDE342-9C85-1159-72B2-5AF286CF80FB}"/>
              </a:ext>
            </a:extLst>
          </p:cNvPr>
          <p:cNvPicPr>
            <a:picLocks noChangeAspect="1"/>
          </p:cNvPicPr>
          <p:nvPr/>
        </p:nvPicPr>
        <p:blipFill>
          <a:blip r:embed="rId3"/>
          <a:stretch>
            <a:fillRect/>
          </a:stretch>
        </p:blipFill>
        <p:spPr>
          <a:xfrm>
            <a:off x="1096546" y="3092116"/>
            <a:ext cx="4633660" cy="3014626"/>
          </a:xfrm>
          <a:prstGeom prst="rect">
            <a:avLst/>
          </a:prstGeom>
          <a:ln>
            <a:solidFill>
              <a:schemeClr val="bg2">
                <a:lumMod val="90000"/>
              </a:schemeClr>
            </a:solidFill>
          </a:ln>
        </p:spPr>
      </p:pic>
      <p:pic>
        <p:nvPicPr>
          <p:cNvPr id="7" name="Image 6">
            <a:extLst>
              <a:ext uri="{FF2B5EF4-FFF2-40B4-BE49-F238E27FC236}">
                <a16:creationId xmlns:a16="http://schemas.microsoft.com/office/drawing/2014/main" id="{F95B03FD-F843-07DB-3727-7DA8DB6633E1}"/>
              </a:ext>
            </a:extLst>
          </p:cNvPr>
          <p:cNvPicPr>
            <a:picLocks noChangeAspect="1"/>
          </p:cNvPicPr>
          <p:nvPr/>
        </p:nvPicPr>
        <p:blipFill>
          <a:blip r:embed="rId4"/>
          <a:stretch>
            <a:fillRect/>
          </a:stretch>
        </p:blipFill>
        <p:spPr>
          <a:xfrm>
            <a:off x="6427972" y="0"/>
            <a:ext cx="5650227" cy="6858000"/>
          </a:xfrm>
          <a:prstGeom prst="rect">
            <a:avLst/>
          </a:prstGeom>
        </p:spPr>
      </p:pic>
    </p:spTree>
    <p:extLst>
      <p:ext uri="{BB962C8B-B14F-4D97-AF65-F5344CB8AC3E}">
        <p14:creationId xmlns:p14="http://schemas.microsoft.com/office/powerpoint/2010/main" val="34085009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31F85B-06DA-3AA6-BB3F-B1BE202588DE}"/>
              </a:ext>
            </a:extLst>
          </p:cNvPr>
          <p:cNvSpPr>
            <a:spLocks noGrp="1"/>
          </p:cNvSpPr>
          <p:nvPr>
            <p:ph type="title"/>
          </p:nvPr>
        </p:nvSpPr>
        <p:spPr/>
        <p:txBody>
          <a:bodyPr/>
          <a:lstStyle/>
          <a:p>
            <a:r>
              <a:rPr lang="en-US" dirty="0"/>
              <a:t>Leading responsibly</a:t>
            </a:r>
          </a:p>
        </p:txBody>
      </p:sp>
      <p:pic>
        <p:nvPicPr>
          <p:cNvPr id="5" name="Image 4">
            <a:extLst>
              <a:ext uri="{FF2B5EF4-FFF2-40B4-BE49-F238E27FC236}">
                <a16:creationId xmlns:a16="http://schemas.microsoft.com/office/drawing/2014/main" id="{37E4B1B3-14DC-1145-EF19-7C8E072FD20D}"/>
              </a:ext>
            </a:extLst>
          </p:cNvPr>
          <p:cNvPicPr>
            <a:picLocks noChangeAspect="1"/>
          </p:cNvPicPr>
          <p:nvPr/>
        </p:nvPicPr>
        <p:blipFill>
          <a:blip r:embed="rId3"/>
          <a:stretch>
            <a:fillRect/>
          </a:stretch>
        </p:blipFill>
        <p:spPr>
          <a:xfrm>
            <a:off x="961761" y="1647733"/>
            <a:ext cx="10268478" cy="3562533"/>
          </a:xfrm>
          <a:prstGeom prst="rect">
            <a:avLst/>
          </a:prstGeom>
        </p:spPr>
      </p:pic>
      <p:sp>
        <p:nvSpPr>
          <p:cNvPr id="6" name="ZoneTexte 5">
            <a:extLst>
              <a:ext uri="{FF2B5EF4-FFF2-40B4-BE49-F238E27FC236}">
                <a16:creationId xmlns:a16="http://schemas.microsoft.com/office/drawing/2014/main" id="{7B9F0AF3-CF56-7D62-2C92-BBE233352F77}"/>
              </a:ext>
            </a:extLst>
          </p:cNvPr>
          <p:cNvSpPr txBox="1"/>
          <p:nvPr/>
        </p:nvSpPr>
        <p:spPr>
          <a:xfrm>
            <a:off x="1808460" y="5504096"/>
            <a:ext cx="8428008" cy="338554"/>
          </a:xfrm>
          <a:prstGeom prst="rect">
            <a:avLst/>
          </a:prstGeom>
          <a:noFill/>
        </p:spPr>
        <p:txBody>
          <a:bodyPr wrap="square">
            <a:spAutoFit/>
          </a:bodyPr>
          <a:lstStyle/>
          <a:p>
            <a:r>
              <a:rPr lang="en-US" sz="1600" dirty="0">
                <a:hlinkClick r:id="rId4"/>
              </a:rPr>
              <a:t>Responsible bots: 10 guidelines for developers of conversational AI - Microsoft Research</a:t>
            </a:r>
            <a:endParaRPr lang="fr-FR" sz="1600" dirty="0"/>
          </a:p>
        </p:txBody>
      </p:sp>
    </p:spTree>
    <p:extLst>
      <p:ext uri="{BB962C8B-B14F-4D97-AF65-F5344CB8AC3E}">
        <p14:creationId xmlns:p14="http://schemas.microsoft.com/office/powerpoint/2010/main" val="1118711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4D9CEA-9B60-4BA5-9928-EB1183CFBACB}"/>
              </a:ext>
            </a:extLst>
          </p:cNvPr>
          <p:cNvPicPr>
            <a:picLocks noChangeAspect="1"/>
          </p:cNvPicPr>
          <p:nvPr/>
        </p:nvPicPr>
        <p:blipFill rotWithShape="1">
          <a:blip r:embed="rId3">
            <a:extLst>
              <a:ext uri="{28A0092B-C50C-407E-A947-70E740481C1C}">
                <a14:useLocalDpi xmlns:a14="http://schemas.microsoft.com/office/drawing/2010/main" val="0"/>
              </a:ext>
            </a:extLst>
          </a:blip>
          <a:srcRect t="7121"/>
          <a:stretch/>
        </p:blipFill>
        <p:spPr>
          <a:xfrm>
            <a:off x="-31767" y="1"/>
            <a:ext cx="12569401" cy="6858000"/>
          </a:xfrm>
          <a:prstGeom prst="rect">
            <a:avLst/>
          </a:prstGeom>
        </p:spPr>
      </p:pic>
      <p:sp>
        <p:nvSpPr>
          <p:cNvPr id="8" name="Rectangle 7">
            <a:extLst>
              <a:ext uri="{FF2B5EF4-FFF2-40B4-BE49-F238E27FC236}">
                <a16:creationId xmlns:a16="http://schemas.microsoft.com/office/drawing/2014/main" id="{9BC274C8-312D-4EA6-8FB3-5FD46A326F7C}"/>
              </a:ext>
            </a:extLst>
          </p:cNvPr>
          <p:cNvSpPr/>
          <p:nvPr/>
        </p:nvSpPr>
        <p:spPr bwMode="auto">
          <a:xfrm>
            <a:off x="-31767" y="0"/>
            <a:ext cx="12452657" cy="6858000"/>
          </a:xfrm>
          <a:prstGeom prst="rect">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fr-FR"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re 4">
            <a:extLst>
              <a:ext uri="{FF2B5EF4-FFF2-40B4-BE49-F238E27FC236}">
                <a16:creationId xmlns:a16="http://schemas.microsoft.com/office/drawing/2014/main" id="{76E92BF4-28BD-4A49-079E-8923A0850A00}"/>
              </a:ext>
            </a:extLst>
          </p:cNvPr>
          <p:cNvSpPr>
            <a:spLocks noGrp="1"/>
          </p:cNvSpPr>
          <p:nvPr>
            <p:ph type="title"/>
          </p:nvPr>
        </p:nvSpPr>
        <p:spPr/>
        <p:txBody>
          <a:bodyPr/>
          <a:lstStyle/>
          <a:p>
            <a:r>
              <a:rPr lang="en-US" dirty="0"/>
              <a:t>The world today…</a:t>
            </a:r>
          </a:p>
        </p:txBody>
      </p:sp>
      <p:sp>
        <p:nvSpPr>
          <p:cNvPr id="16" name="Espace réservé du texte 15">
            <a:extLst>
              <a:ext uri="{FF2B5EF4-FFF2-40B4-BE49-F238E27FC236}">
                <a16:creationId xmlns:a16="http://schemas.microsoft.com/office/drawing/2014/main" id="{BDB4E070-05A0-13D5-4F2B-68BF6C894BB9}"/>
              </a:ext>
            </a:extLst>
          </p:cNvPr>
          <p:cNvSpPr>
            <a:spLocks noGrp="1"/>
          </p:cNvSpPr>
          <p:nvPr>
            <p:ph type="body" sz="quarter" idx="10"/>
          </p:nvPr>
        </p:nvSpPr>
        <p:spPr>
          <a:xfrm>
            <a:off x="588262" y="1386957"/>
            <a:ext cx="11398829" cy="738664"/>
          </a:xfrm>
        </p:spPr>
        <p:txBody>
          <a:bodyPr/>
          <a:lstStyle/>
          <a:p>
            <a:r>
              <a:rPr lang="en-US" dirty="0"/>
              <a:t>AI solutions have significant potential to transform society and people’s lives</a:t>
            </a:r>
          </a:p>
          <a:p>
            <a:endParaRPr lang="en-US" sz="2000" dirty="0"/>
          </a:p>
        </p:txBody>
      </p:sp>
      <p:grpSp>
        <p:nvGrpSpPr>
          <p:cNvPr id="17" name="Group 15">
            <a:extLst>
              <a:ext uri="{FF2B5EF4-FFF2-40B4-BE49-F238E27FC236}">
                <a16:creationId xmlns:a16="http://schemas.microsoft.com/office/drawing/2014/main" id="{8E26036B-4CEB-EFEC-03BF-3D7C615F95F7}"/>
              </a:ext>
              <a:ext uri="{C183D7F6-B498-43B3-948B-1728B52AA6E4}">
                <adec:decorative xmlns:adec="http://schemas.microsoft.com/office/drawing/2017/decorative" val="1"/>
              </a:ext>
            </a:extLst>
          </p:cNvPr>
          <p:cNvGrpSpPr/>
          <p:nvPr/>
        </p:nvGrpSpPr>
        <p:grpSpPr>
          <a:xfrm>
            <a:off x="9067698" y="2215949"/>
            <a:ext cx="2536040" cy="2829200"/>
            <a:chOff x="9073348" y="2027159"/>
            <a:chExt cx="2536040" cy="2829200"/>
          </a:xfrm>
        </p:grpSpPr>
        <p:sp>
          <p:nvSpPr>
            <p:cNvPr id="18" name="TextBox 11">
              <a:extLst>
                <a:ext uri="{FF2B5EF4-FFF2-40B4-BE49-F238E27FC236}">
                  <a16:creationId xmlns:a16="http://schemas.microsoft.com/office/drawing/2014/main" id="{9959A27C-A0E8-4634-ED7C-491996909F95}"/>
                </a:ext>
              </a:extLst>
            </p:cNvPr>
            <p:cNvSpPr txBox="1"/>
            <p:nvPr/>
          </p:nvSpPr>
          <p:spPr>
            <a:xfrm>
              <a:off x="9073348" y="3933029"/>
              <a:ext cx="2536040" cy="923330"/>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Governments are </a:t>
              </a:r>
              <a:r>
                <a:rPr lang="en-US" dirty="0">
                  <a:latin typeface="Segoe UI Semibold" panose="020B0702040204020203" pitchFamily="34" charset="0"/>
                  <a:cs typeface="Segoe UI Semibold" panose="020B0702040204020203" pitchFamily="34" charset="0"/>
                </a:rPr>
                <a:t>regulating</a:t>
              </a:r>
              <a:r>
                <a:rPr lang="en-US" dirty="0">
                  <a:latin typeface="Segoe UI" panose="020B0502040204020203" pitchFamily="34" charset="0"/>
                  <a:cs typeface="Segoe UI" panose="020B0502040204020203" pitchFamily="34" charset="0"/>
                </a:rPr>
                <a:t> AI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in response</a:t>
              </a:r>
            </a:p>
          </p:txBody>
        </p:sp>
        <p:pic>
          <p:nvPicPr>
            <p:cNvPr id="19" name="Graphic 4">
              <a:extLst>
                <a:ext uri="{FF2B5EF4-FFF2-40B4-BE49-F238E27FC236}">
                  <a16:creationId xmlns:a16="http://schemas.microsoft.com/office/drawing/2014/main" id="{529CB129-9610-C9FA-DE01-4652746393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0845" y="2027159"/>
              <a:ext cx="1728892" cy="1728892"/>
            </a:xfrm>
            <a:prstGeom prst="rect">
              <a:avLst/>
            </a:prstGeom>
          </p:spPr>
        </p:pic>
      </p:grpSp>
      <p:grpSp>
        <p:nvGrpSpPr>
          <p:cNvPr id="20" name="Group 12">
            <a:extLst>
              <a:ext uri="{FF2B5EF4-FFF2-40B4-BE49-F238E27FC236}">
                <a16:creationId xmlns:a16="http://schemas.microsoft.com/office/drawing/2014/main" id="{F22F4994-3972-E29A-73B6-6F409A7A98E7}"/>
              </a:ext>
              <a:ext uri="{C183D7F6-B498-43B3-948B-1728B52AA6E4}">
                <adec:decorative xmlns:adec="http://schemas.microsoft.com/office/drawing/2017/decorative" val="1"/>
              </a:ext>
            </a:extLst>
          </p:cNvPr>
          <p:cNvGrpSpPr/>
          <p:nvPr/>
        </p:nvGrpSpPr>
        <p:grpSpPr>
          <a:xfrm>
            <a:off x="599022" y="2253677"/>
            <a:ext cx="2491591" cy="2785324"/>
            <a:chOff x="604672" y="2064887"/>
            <a:chExt cx="2491591" cy="2785324"/>
          </a:xfrm>
        </p:grpSpPr>
        <p:sp>
          <p:nvSpPr>
            <p:cNvPr id="21" name="TextBox 5">
              <a:extLst>
                <a:ext uri="{FF2B5EF4-FFF2-40B4-BE49-F238E27FC236}">
                  <a16:creationId xmlns:a16="http://schemas.microsoft.com/office/drawing/2014/main" id="{E842F183-2B21-863B-379D-BEACE28A0153}"/>
                </a:ext>
              </a:extLst>
            </p:cNvPr>
            <p:cNvSpPr txBox="1"/>
            <p:nvPr/>
          </p:nvSpPr>
          <p:spPr>
            <a:xfrm>
              <a:off x="604672" y="3926881"/>
              <a:ext cx="2491591" cy="923330"/>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AI </a:t>
              </a:r>
              <a:r>
                <a:rPr lang="en-US" dirty="0">
                  <a:latin typeface="Segoe UI Semibold" panose="020B0702040204020203" pitchFamily="34" charset="0"/>
                  <a:cs typeface="Segoe UI Semibold" panose="020B0702040204020203" pitchFamily="34" charset="0"/>
                </a:rPr>
                <a:t>innovation</a:t>
              </a:r>
              <a:r>
                <a:rPr lang="en-US" dirty="0">
                  <a:latin typeface="Segoe UI" panose="020B0502040204020203" pitchFamily="34" charset="0"/>
                  <a:cs typeface="Segoe UI" panose="020B0502040204020203" pitchFamily="34" charset="0"/>
                </a:rPr>
                <a:t> is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occurring at a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rapid pace</a:t>
              </a:r>
              <a:endParaRPr lang="en-US" dirty="0">
                <a:effectLst/>
                <a:latin typeface="Segoe UI" panose="020B0502040204020203" pitchFamily="34" charset="0"/>
                <a:cs typeface="Segoe UI" panose="020B0502040204020203" pitchFamily="34" charset="0"/>
              </a:endParaRPr>
            </a:p>
          </p:txBody>
        </p:sp>
        <p:pic>
          <p:nvPicPr>
            <p:cNvPr id="22" name="Graphic 19">
              <a:extLst>
                <a:ext uri="{FF2B5EF4-FFF2-40B4-BE49-F238E27FC236}">
                  <a16:creationId xmlns:a16="http://schemas.microsoft.com/office/drawing/2014/main" id="{2274E654-FBF3-B23E-5011-8638643096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6021" y="2064887"/>
              <a:ext cx="1728892" cy="1728892"/>
            </a:xfrm>
            <a:prstGeom prst="rect">
              <a:avLst/>
            </a:prstGeom>
          </p:spPr>
        </p:pic>
      </p:grpSp>
      <p:grpSp>
        <p:nvGrpSpPr>
          <p:cNvPr id="23" name="Group 14">
            <a:extLst>
              <a:ext uri="{FF2B5EF4-FFF2-40B4-BE49-F238E27FC236}">
                <a16:creationId xmlns:a16="http://schemas.microsoft.com/office/drawing/2014/main" id="{49EF57BF-87E6-8C15-7489-C5C2BB089122}"/>
              </a:ext>
              <a:ext uri="{C183D7F6-B498-43B3-948B-1728B52AA6E4}">
                <adec:decorative xmlns:adec="http://schemas.microsoft.com/office/drawing/2017/decorative" val="1"/>
              </a:ext>
            </a:extLst>
          </p:cNvPr>
          <p:cNvGrpSpPr/>
          <p:nvPr/>
        </p:nvGrpSpPr>
        <p:grpSpPr>
          <a:xfrm>
            <a:off x="6247284" y="2417453"/>
            <a:ext cx="2528091" cy="2893197"/>
            <a:chOff x="6252934" y="2228663"/>
            <a:chExt cx="2528091" cy="2893197"/>
          </a:xfrm>
        </p:grpSpPr>
        <p:sp>
          <p:nvSpPr>
            <p:cNvPr id="24" name="TextBox 9">
              <a:extLst>
                <a:ext uri="{FF2B5EF4-FFF2-40B4-BE49-F238E27FC236}">
                  <a16:creationId xmlns:a16="http://schemas.microsoft.com/office/drawing/2014/main" id="{D0C455A2-F9BB-91EE-F8EF-4F11DE0D1FD2}"/>
                </a:ext>
              </a:extLst>
            </p:cNvPr>
            <p:cNvSpPr txBox="1"/>
            <p:nvPr/>
          </p:nvSpPr>
          <p:spPr>
            <a:xfrm>
              <a:off x="6252934" y="3921531"/>
              <a:ext cx="2528091" cy="1200329"/>
            </a:xfrm>
            <a:prstGeom prst="rect">
              <a:avLst/>
            </a:prstGeom>
            <a:noFill/>
          </p:spPr>
          <p:txBody>
            <a:bodyPr wrap="square">
              <a:spAutoFit/>
            </a:bodyPr>
            <a:lstStyle/>
            <a:p>
              <a:pPr algn="ctr"/>
              <a:r>
                <a:rPr lang="en-US" dirty="0">
                  <a:effectLst/>
                  <a:latin typeface="Segoe UI" panose="020B0502040204020203" pitchFamily="34" charset="0"/>
                  <a:cs typeface="Segoe UI" panose="020B0502040204020203" pitchFamily="34" charset="0"/>
                </a:rPr>
                <a:t>Societal and environmental </a:t>
              </a:r>
              <a:br>
                <a:rPr lang="en-US" dirty="0">
                  <a:effectLst/>
                  <a:latin typeface="Segoe UI" panose="020B0502040204020203" pitchFamily="34" charset="0"/>
                  <a:cs typeface="Segoe UI" panose="020B0502040204020203" pitchFamily="34" charset="0"/>
                </a:rPr>
              </a:br>
              <a:r>
                <a:rPr lang="en-US" dirty="0">
                  <a:effectLst/>
                  <a:latin typeface="Segoe UI" panose="020B0502040204020203" pitchFamily="34" charset="0"/>
                  <a:cs typeface="Segoe UI" panose="020B0502040204020203" pitchFamily="34" charset="0"/>
                </a:rPr>
                <a:t>expectations </a:t>
              </a:r>
              <a:br>
                <a:rPr lang="en-US" dirty="0">
                  <a:effectLst/>
                  <a:latin typeface="Segoe UI" panose="020B0502040204020203" pitchFamily="34" charset="0"/>
                  <a:cs typeface="Segoe UI" panose="020B0502040204020203" pitchFamily="34" charset="0"/>
                </a:rPr>
              </a:br>
              <a:r>
                <a:rPr lang="en-US" dirty="0">
                  <a:effectLst/>
                  <a:latin typeface="Segoe UI" panose="020B0502040204020203" pitchFamily="34" charset="0"/>
                  <a:cs typeface="Segoe UI" panose="020B0502040204020203" pitchFamily="34" charset="0"/>
                </a:rPr>
                <a:t>are </a:t>
              </a:r>
              <a:r>
                <a:rPr lang="en-US" dirty="0">
                  <a:latin typeface="Segoe UI Semibold" panose="020B0702040204020203" pitchFamily="34" charset="0"/>
                  <a:cs typeface="Segoe UI Semibold" panose="020B0702040204020203" pitchFamily="34" charset="0"/>
                </a:rPr>
                <a:t>evolving</a:t>
              </a:r>
            </a:p>
          </p:txBody>
        </p:sp>
        <p:pic>
          <p:nvPicPr>
            <p:cNvPr id="25" name="Graphic 21">
              <a:extLst>
                <a:ext uri="{FF2B5EF4-FFF2-40B4-BE49-F238E27FC236}">
                  <a16:creationId xmlns:a16="http://schemas.microsoft.com/office/drawing/2014/main" id="{2BFBB59D-2143-F1F2-E3FF-D35D9B730B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4781" y="2228663"/>
              <a:ext cx="1511521" cy="1511521"/>
            </a:xfrm>
            <a:prstGeom prst="rect">
              <a:avLst/>
            </a:prstGeom>
          </p:spPr>
        </p:pic>
      </p:grpSp>
      <p:grpSp>
        <p:nvGrpSpPr>
          <p:cNvPr id="26" name="Group 13">
            <a:extLst>
              <a:ext uri="{FF2B5EF4-FFF2-40B4-BE49-F238E27FC236}">
                <a16:creationId xmlns:a16="http://schemas.microsoft.com/office/drawing/2014/main" id="{A29447F8-3E10-1709-5DE4-8BD272FAC405}"/>
              </a:ext>
              <a:ext uri="{C183D7F6-B498-43B3-948B-1728B52AA6E4}">
                <adec:decorative xmlns:adec="http://schemas.microsoft.com/office/drawing/2017/decorative" val="1"/>
              </a:ext>
            </a:extLst>
          </p:cNvPr>
          <p:cNvGrpSpPr/>
          <p:nvPr/>
        </p:nvGrpSpPr>
        <p:grpSpPr>
          <a:xfrm>
            <a:off x="3382937" y="2335565"/>
            <a:ext cx="2536040" cy="2703436"/>
            <a:chOff x="3388587" y="2146775"/>
            <a:chExt cx="2536040" cy="2703436"/>
          </a:xfrm>
        </p:grpSpPr>
        <p:sp>
          <p:nvSpPr>
            <p:cNvPr id="27" name="TextBox 10">
              <a:extLst>
                <a:ext uri="{FF2B5EF4-FFF2-40B4-BE49-F238E27FC236}">
                  <a16:creationId xmlns:a16="http://schemas.microsoft.com/office/drawing/2014/main" id="{EDA69591-DEE1-13C7-48D1-948A7134B329}"/>
                </a:ext>
              </a:extLst>
            </p:cNvPr>
            <p:cNvSpPr txBox="1"/>
            <p:nvPr/>
          </p:nvSpPr>
          <p:spPr>
            <a:xfrm>
              <a:off x="3388587" y="3926881"/>
              <a:ext cx="2536040" cy="923330"/>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Companies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are accelerating </a:t>
              </a:r>
              <a:br>
                <a:rPr lang="en-US" dirty="0">
                  <a:latin typeface="Segoe UI" panose="020B0502040204020203" pitchFamily="34" charset="0"/>
                  <a:cs typeface="Segoe UI" panose="020B0502040204020203" pitchFamily="34" charset="0"/>
                </a:rPr>
              </a:br>
              <a:r>
                <a:rPr lang="en-US" dirty="0">
                  <a:latin typeface="Segoe UI Semibold" panose="020B0702040204020203" pitchFamily="34" charset="0"/>
                  <a:cs typeface="Segoe UI Semibold" panose="020B0702040204020203" pitchFamily="34" charset="0"/>
                </a:rPr>
                <a:t>adoption</a:t>
              </a:r>
              <a:r>
                <a:rPr lang="en-US" dirty="0">
                  <a:latin typeface="Segoe UI" panose="020B0502040204020203" pitchFamily="34" charset="0"/>
                  <a:cs typeface="Segoe UI" panose="020B0502040204020203" pitchFamily="34" charset="0"/>
                </a:rPr>
                <a:t> of AI</a:t>
              </a:r>
              <a:endParaRPr lang="en-US" dirty="0">
                <a:effectLst/>
                <a:latin typeface="Segoe UI" panose="020B0502040204020203" pitchFamily="34" charset="0"/>
                <a:cs typeface="Segoe UI" panose="020B0502040204020203" pitchFamily="34" charset="0"/>
              </a:endParaRPr>
            </a:p>
          </p:txBody>
        </p:sp>
        <p:pic>
          <p:nvPicPr>
            <p:cNvPr id="28" name="Graphic 23">
              <a:extLst>
                <a:ext uri="{FF2B5EF4-FFF2-40B4-BE49-F238E27FC236}">
                  <a16:creationId xmlns:a16="http://schemas.microsoft.com/office/drawing/2014/main" id="{138DDFF5-247F-CD78-5798-8524F3562E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33163" y="2146775"/>
              <a:ext cx="1622286" cy="1622286"/>
            </a:xfrm>
            <a:prstGeom prst="rect">
              <a:avLst/>
            </a:prstGeom>
          </p:spPr>
        </p:pic>
      </p:grpSp>
    </p:spTree>
    <p:extLst>
      <p:ext uri="{BB962C8B-B14F-4D97-AF65-F5344CB8AC3E}">
        <p14:creationId xmlns:p14="http://schemas.microsoft.com/office/powerpoint/2010/main" val="255409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1000" fill="hold"/>
                                        <p:tgtEl>
                                          <p:spTgt spid="26"/>
                                        </p:tgtEl>
                                        <p:attrNameLst>
                                          <p:attrName>ppt_x</p:attrName>
                                        </p:attrNameLst>
                                      </p:cBhvr>
                                      <p:tavLst>
                                        <p:tav tm="0">
                                          <p:val>
                                            <p:strVal val="#ppt_x"/>
                                          </p:val>
                                        </p:tav>
                                        <p:tav tm="100000">
                                          <p:val>
                                            <p:strVal val="#ppt_x"/>
                                          </p:val>
                                        </p:tav>
                                      </p:tavLst>
                                    </p:anim>
                                    <p:anim calcmode="lin" valueType="num">
                                      <p:cBhvr additive="base">
                                        <p:cTn id="13" dur="1000" fill="hold"/>
                                        <p:tgtEl>
                                          <p:spTgt spid="26"/>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1000" fill="hold"/>
                                        <p:tgtEl>
                                          <p:spTgt spid="23"/>
                                        </p:tgtEl>
                                        <p:attrNameLst>
                                          <p:attrName>ppt_x</p:attrName>
                                        </p:attrNameLst>
                                      </p:cBhvr>
                                      <p:tavLst>
                                        <p:tav tm="0">
                                          <p:val>
                                            <p:strVal val="#ppt_x"/>
                                          </p:val>
                                        </p:tav>
                                        <p:tav tm="100000">
                                          <p:val>
                                            <p:strVal val="#ppt_x"/>
                                          </p:val>
                                        </p:tav>
                                      </p:tavLst>
                                    </p:anim>
                                    <p:anim calcmode="lin" valueType="num">
                                      <p:cBhvr additive="base">
                                        <p:cTn id="18" dur="1000" fill="hold"/>
                                        <p:tgtEl>
                                          <p:spTgt spid="23"/>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ppt_x"/>
                                          </p:val>
                                        </p:tav>
                                        <p:tav tm="100000">
                                          <p:val>
                                            <p:strVal val="#ppt_x"/>
                                          </p:val>
                                        </p:tav>
                                      </p:tavLst>
                                    </p:anim>
                                    <p:anim calcmode="lin" valueType="num">
                                      <p:cBhvr additive="base">
                                        <p:cTn id="23"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84D6F-2F6E-09A2-1EB2-B3BAD8BF1A3F}"/>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EDDF6D2D-5668-940B-44F7-7A5986B430C0}"/>
              </a:ext>
            </a:extLst>
          </p:cNvPr>
          <p:cNvSpPr>
            <a:spLocks noGrp="1"/>
          </p:cNvSpPr>
          <p:nvPr>
            <p:ph type="title"/>
          </p:nvPr>
        </p:nvSpPr>
        <p:spPr>
          <a:xfrm>
            <a:off x="588263" y="423334"/>
            <a:ext cx="11018520" cy="492443"/>
          </a:xfrm>
        </p:spPr>
        <p:txBody>
          <a:bodyPr/>
          <a:lstStyle/>
          <a:p>
            <a:r>
              <a:rPr lang="en-US" noProof="0" dirty="0"/>
              <a:t>Our</a:t>
            </a:r>
            <a:r>
              <a:rPr lang="en-US" b="1" spc="100" noProof="0" dirty="0">
                <a:cs typeface="Segoe UI"/>
              </a:rPr>
              <a:t> </a:t>
            </a:r>
            <a:r>
              <a:rPr lang="en-US" spc="0" noProof="0" dirty="0">
                <a:latin typeface="Segoe UI Semibold"/>
              </a:rPr>
              <a:t>responsible AI journey</a:t>
            </a:r>
          </a:p>
        </p:txBody>
      </p:sp>
      <p:sp>
        <p:nvSpPr>
          <p:cNvPr id="34" name="Rectangle: Rounded Corners 4">
            <a:extLst>
              <a:ext uri="{FF2B5EF4-FFF2-40B4-BE49-F238E27FC236}">
                <a16:creationId xmlns:a16="http://schemas.microsoft.com/office/drawing/2014/main" id="{E31518D2-50E3-3C5F-90FF-8978AC29F052}"/>
              </a:ext>
              <a:ext uri="{C183D7F6-B498-43B3-948B-1728B52AA6E4}">
                <adec:decorative xmlns:adec="http://schemas.microsoft.com/office/drawing/2017/decorative" val="1"/>
              </a:ext>
            </a:extLst>
          </p:cNvPr>
          <p:cNvSpPr/>
          <p:nvPr/>
        </p:nvSpPr>
        <p:spPr bwMode="auto">
          <a:xfrm>
            <a:off x="-1134113" y="-1105754"/>
            <a:ext cx="2791708" cy="671919"/>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2000">
                    <a:srgbClr val="D59ED7"/>
                  </a:gs>
                  <a:gs pos="87000">
                    <a:srgbClr val="50E6FF"/>
                  </a:gs>
                </a:gsLst>
                <a:lin ang="2700000" scaled="1"/>
              </a:gradFill>
              <a:effectLst/>
              <a:uLnTx/>
              <a:uFillTx/>
              <a:latin typeface="Segoe UI"/>
              <a:ea typeface="+mn-ea"/>
              <a:cs typeface="Segoe UI" pitchFamily="34" charset="0"/>
            </a:endParaRPr>
          </a:p>
        </p:txBody>
      </p:sp>
      <p:cxnSp>
        <p:nvCxnSpPr>
          <p:cNvPr id="2" name="Straight Arrow Connector 11">
            <a:extLst>
              <a:ext uri="{FF2B5EF4-FFF2-40B4-BE49-F238E27FC236}">
                <a16:creationId xmlns:a16="http://schemas.microsoft.com/office/drawing/2014/main" id="{17CC1427-22AB-8CC7-571F-0FB6CA5257F5}"/>
              </a:ext>
              <a:ext uri="{C183D7F6-B498-43B3-948B-1728B52AA6E4}">
                <adec:decorative xmlns:adec="http://schemas.microsoft.com/office/drawing/2017/decorative" val="1"/>
              </a:ext>
            </a:extLst>
          </p:cNvPr>
          <p:cNvCxnSpPr>
            <a:cxnSpLocks/>
          </p:cNvCxnSpPr>
          <p:nvPr/>
        </p:nvCxnSpPr>
        <p:spPr>
          <a:xfrm flipH="1">
            <a:off x="11242968" y="3471775"/>
            <a:ext cx="4175" cy="392483"/>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10">
            <a:extLst>
              <a:ext uri="{FF2B5EF4-FFF2-40B4-BE49-F238E27FC236}">
                <a16:creationId xmlns:a16="http://schemas.microsoft.com/office/drawing/2014/main" id="{021DB8B2-05E0-B3DD-4F7D-2EA80AAF03B1}"/>
              </a:ext>
              <a:ext uri="{C183D7F6-B498-43B3-948B-1728B52AA6E4}">
                <adec:decorative xmlns:adec="http://schemas.microsoft.com/office/drawing/2017/decorative" val="1"/>
              </a:ext>
            </a:extLst>
          </p:cNvPr>
          <p:cNvCxnSpPr>
            <a:cxnSpLocks/>
          </p:cNvCxnSpPr>
          <p:nvPr/>
        </p:nvCxnSpPr>
        <p:spPr>
          <a:xfrm flipH="1">
            <a:off x="8622942" y="3482214"/>
            <a:ext cx="4175" cy="392483"/>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15">
            <a:extLst>
              <a:ext uri="{FF2B5EF4-FFF2-40B4-BE49-F238E27FC236}">
                <a16:creationId xmlns:a16="http://schemas.microsoft.com/office/drawing/2014/main" id="{3694448A-F076-CB42-4163-D33B758BC300}"/>
              </a:ext>
              <a:ext uri="{C183D7F6-B498-43B3-948B-1728B52AA6E4}">
                <adec:decorative xmlns:adec="http://schemas.microsoft.com/office/drawing/2017/decorative" val="1"/>
              </a:ext>
            </a:extLst>
          </p:cNvPr>
          <p:cNvCxnSpPr>
            <a:cxnSpLocks/>
          </p:cNvCxnSpPr>
          <p:nvPr/>
        </p:nvCxnSpPr>
        <p:spPr>
          <a:xfrm flipH="1" flipV="1">
            <a:off x="9864811" y="3847951"/>
            <a:ext cx="25051" cy="2260948"/>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7">
            <a:extLst>
              <a:ext uri="{FF2B5EF4-FFF2-40B4-BE49-F238E27FC236}">
                <a16:creationId xmlns:a16="http://schemas.microsoft.com/office/drawing/2014/main" id="{D284FF3C-8851-8085-E254-BB02BD368D40}"/>
              </a:ext>
              <a:ext uri="{C183D7F6-B498-43B3-948B-1728B52AA6E4}">
                <adec:decorative xmlns:adec="http://schemas.microsoft.com/office/drawing/2017/decorative" val="1"/>
              </a:ext>
            </a:extLst>
          </p:cNvPr>
          <p:cNvCxnSpPr>
            <a:cxnSpLocks/>
          </p:cNvCxnSpPr>
          <p:nvPr/>
        </p:nvCxnSpPr>
        <p:spPr>
          <a:xfrm flipH="1">
            <a:off x="3372449" y="3440462"/>
            <a:ext cx="4175" cy="392483"/>
          </a:xfrm>
          <a:prstGeom prst="straightConnector1">
            <a:avLst/>
          </a:prstGeom>
          <a:ln w="127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Arrow Connector 9">
            <a:extLst>
              <a:ext uri="{FF2B5EF4-FFF2-40B4-BE49-F238E27FC236}">
                <a16:creationId xmlns:a16="http://schemas.microsoft.com/office/drawing/2014/main" id="{7DB9CF4A-70B8-CCE0-36FF-6E282966276E}"/>
              </a:ext>
              <a:ext uri="{C183D7F6-B498-43B3-948B-1728B52AA6E4}">
                <adec:decorative xmlns:adec="http://schemas.microsoft.com/office/drawing/2017/decorative" val="1"/>
              </a:ext>
            </a:extLst>
          </p:cNvPr>
          <p:cNvCxnSpPr>
            <a:cxnSpLocks/>
          </p:cNvCxnSpPr>
          <p:nvPr/>
        </p:nvCxnSpPr>
        <p:spPr>
          <a:xfrm flipH="1">
            <a:off x="6013353" y="3482215"/>
            <a:ext cx="4175" cy="392483"/>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14">
            <a:extLst>
              <a:ext uri="{FF2B5EF4-FFF2-40B4-BE49-F238E27FC236}">
                <a16:creationId xmlns:a16="http://schemas.microsoft.com/office/drawing/2014/main" id="{CE9B355C-6449-4078-C2BE-1FB8B6366555}"/>
              </a:ext>
              <a:ext uri="{C183D7F6-B498-43B3-948B-1728B52AA6E4}">
                <adec:decorative xmlns:adec="http://schemas.microsoft.com/office/drawing/2017/decorative" val="1"/>
              </a:ext>
            </a:extLst>
          </p:cNvPr>
          <p:cNvCxnSpPr>
            <a:cxnSpLocks/>
          </p:cNvCxnSpPr>
          <p:nvPr/>
        </p:nvCxnSpPr>
        <p:spPr>
          <a:xfrm flipH="1" flipV="1">
            <a:off x="7318148" y="3701419"/>
            <a:ext cx="4175" cy="392483"/>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12">
            <a:extLst>
              <a:ext uri="{FF2B5EF4-FFF2-40B4-BE49-F238E27FC236}">
                <a16:creationId xmlns:a16="http://schemas.microsoft.com/office/drawing/2014/main" id="{4F8BDC0E-DBFE-4B0C-E788-06EA0F48C349}"/>
              </a:ext>
              <a:ext uri="{C183D7F6-B498-43B3-948B-1728B52AA6E4}">
                <adec:decorative xmlns:adec="http://schemas.microsoft.com/office/drawing/2017/decorative" val="1"/>
              </a:ext>
            </a:extLst>
          </p:cNvPr>
          <p:cNvCxnSpPr>
            <a:cxnSpLocks/>
          </p:cNvCxnSpPr>
          <p:nvPr/>
        </p:nvCxnSpPr>
        <p:spPr>
          <a:xfrm flipH="1">
            <a:off x="4708559" y="3701420"/>
            <a:ext cx="4175" cy="392483"/>
          </a:xfrm>
          <a:prstGeom prst="straightConnector1">
            <a:avLst/>
          </a:prstGeom>
          <a:ln w="127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8" name="Straight Arrow Connector 6">
            <a:extLst>
              <a:ext uri="{FF2B5EF4-FFF2-40B4-BE49-F238E27FC236}">
                <a16:creationId xmlns:a16="http://schemas.microsoft.com/office/drawing/2014/main" id="{9483A0D5-A504-0847-5729-9B285C7F9B4F}"/>
              </a:ext>
              <a:ext uri="{C183D7F6-B498-43B3-948B-1728B52AA6E4}">
                <adec:decorative xmlns:adec="http://schemas.microsoft.com/office/drawing/2017/decorative" val="1"/>
              </a:ext>
            </a:extLst>
          </p:cNvPr>
          <p:cNvCxnSpPr>
            <a:cxnSpLocks/>
          </p:cNvCxnSpPr>
          <p:nvPr/>
        </p:nvCxnSpPr>
        <p:spPr>
          <a:xfrm flipH="1">
            <a:off x="2036339" y="3743175"/>
            <a:ext cx="4175" cy="392483"/>
          </a:xfrm>
          <a:prstGeom prst="straightConnector1">
            <a:avLst/>
          </a:prstGeom>
          <a:ln w="12700">
            <a:solidFill>
              <a:srgbClr val="00B0F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9" name="Straight Arrow Connector 5">
            <a:extLst>
              <a:ext uri="{FF2B5EF4-FFF2-40B4-BE49-F238E27FC236}">
                <a16:creationId xmlns:a16="http://schemas.microsoft.com/office/drawing/2014/main" id="{86391D0E-83F1-2700-CC0D-8BD432BC5030}"/>
              </a:ext>
              <a:ext uri="{C183D7F6-B498-43B3-948B-1728B52AA6E4}">
                <adec:decorative xmlns:adec="http://schemas.microsoft.com/office/drawing/2017/decorative" val="1"/>
              </a:ext>
            </a:extLst>
          </p:cNvPr>
          <p:cNvCxnSpPr/>
          <p:nvPr/>
        </p:nvCxnSpPr>
        <p:spPr>
          <a:xfrm flipH="1">
            <a:off x="773299" y="3450900"/>
            <a:ext cx="4175" cy="392483"/>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50" name="Rounded Rectangle 68">
            <a:extLst>
              <a:ext uri="{FF2B5EF4-FFF2-40B4-BE49-F238E27FC236}">
                <a16:creationId xmlns:a16="http://schemas.microsoft.com/office/drawing/2014/main" id="{4CB0BDB7-123D-D5C8-E80A-A4F4CD00B6A9}"/>
              </a:ext>
            </a:extLst>
          </p:cNvPr>
          <p:cNvSpPr/>
          <p:nvPr/>
        </p:nvSpPr>
        <p:spPr bwMode="auto">
          <a:xfrm>
            <a:off x="10550625" y="2453202"/>
            <a:ext cx="1371600" cy="1005840"/>
          </a:xfrm>
          <a:prstGeom prst="roundRect">
            <a:avLst>
              <a:gd name="adj" fmla="val 541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PyRIT, prompt shields, risks &amp; abuse monitoring and more released</a:t>
            </a:r>
          </a:p>
        </p:txBody>
      </p:sp>
      <p:cxnSp>
        <p:nvCxnSpPr>
          <p:cNvPr id="51" name="Straight Connector 3">
            <a:extLst>
              <a:ext uri="{FF2B5EF4-FFF2-40B4-BE49-F238E27FC236}">
                <a16:creationId xmlns:a16="http://schemas.microsoft.com/office/drawing/2014/main" id="{E100C3EE-7BB8-4A8A-27C6-559B4A6571A6}"/>
              </a:ext>
              <a:ext uri="{C183D7F6-B498-43B3-948B-1728B52AA6E4}">
                <adec:decorative xmlns:adec="http://schemas.microsoft.com/office/drawing/2017/decorative" val="1"/>
              </a:ext>
            </a:extLst>
          </p:cNvPr>
          <p:cNvCxnSpPr>
            <a:cxnSpLocks/>
          </p:cNvCxnSpPr>
          <p:nvPr/>
        </p:nvCxnSpPr>
        <p:spPr>
          <a:xfrm>
            <a:off x="0" y="3832945"/>
            <a:ext cx="12081933" cy="41752"/>
          </a:xfrm>
          <a:prstGeom prst="line">
            <a:avLst/>
          </a:prstGeom>
          <a:ln w="22225">
            <a:gradFill flip="none" rotWithShape="1">
              <a:gsLst>
                <a:gs pos="0">
                  <a:schemeClr val="accent1"/>
                </a:gs>
                <a:gs pos="100000">
                  <a:schemeClr val="accent3"/>
                </a:gs>
              </a:gsLst>
              <a:lin ang="0" scaled="1"/>
              <a:tileRect/>
            </a:gradFill>
            <a:headEnd type="none" w="lg" len="med"/>
            <a:tailEnd type="arrow" w="lg" len="lg"/>
          </a:ln>
        </p:spPr>
        <p:style>
          <a:lnRef idx="1">
            <a:schemeClr val="accent1"/>
          </a:lnRef>
          <a:fillRef idx="0">
            <a:schemeClr val="accent1"/>
          </a:fillRef>
          <a:effectRef idx="0">
            <a:schemeClr val="accent1"/>
          </a:effectRef>
          <a:fontRef idx="minor">
            <a:schemeClr val="tx1"/>
          </a:fontRef>
        </p:style>
      </p:cxnSp>
      <p:sp>
        <p:nvSpPr>
          <p:cNvPr id="52" name="Rounded Rectangle 63">
            <a:extLst>
              <a:ext uri="{FF2B5EF4-FFF2-40B4-BE49-F238E27FC236}">
                <a16:creationId xmlns:a16="http://schemas.microsoft.com/office/drawing/2014/main" id="{90CB4755-B3DC-FBB1-818F-D5627A959E98}"/>
              </a:ext>
            </a:extLst>
          </p:cNvPr>
          <p:cNvSpPr/>
          <p:nvPr/>
        </p:nvSpPr>
        <p:spPr bwMode="auto">
          <a:xfrm>
            <a:off x="78158" y="2894686"/>
            <a:ext cx="1371600" cy="54864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algn="ctr" defTabSz="914367"/>
            <a:r>
              <a:rPr lang="en-US" sz="1200" dirty="0">
                <a:solidFill>
                  <a:schemeClr val="tx1"/>
                </a:solidFill>
                <a:latin typeface="Segoe UI Semibold"/>
                <a:cs typeface="Segoe UI" pitchFamily="34" charset="0"/>
              </a:rPr>
              <a:t>Satya Nadella’s</a:t>
            </a:r>
            <a:br>
              <a:rPr lang="en-US" sz="1200" dirty="0">
                <a:solidFill>
                  <a:schemeClr val="tx1"/>
                </a:solidFill>
                <a:latin typeface="Segoe UI Semibold"/>
                <a:cs typeface="Segoe UI" pitchFamily="34" charset="0"/>
              </a:rPr>
            </a:br>
            <a:r>
              <a:rPr lang="en-US" sz="1200" dirty="0">
                <a:solidFill>
                  <a:schemeClr val="tx1"/>
                </a:solidFill>
                <a:latin typeface="Segoe UI Semibold"/>
                <a:cs typeface="Segoe UI" pitchFamily="34" charset="0"/>
              </a:rPr>
              <a:t>Slate article</a:t>
            </a:r>
          </a:p>
        </p:txBody>
      </p:sp>
      <p:grpSp>
        <p:nvGrpSpPr>
          <p:cNvPr id="53" name="Group 35" descr="2018&#10;AI Principles adopted&#10;">
            <a:extLst>
              <a:ext uri="{FF2B5EF4-FFF2-40B4-BE49-F238E27FC236}">
                <a16:creationId xmlns:a16="http://schemas.microsoft.com/office/drawing/2014/main" id="{A0F01E47-3CA3-14E2-A63A-6CF9504B87C3}"/>
              </a:ext>
            </a:extLst>
          </p:cNvPr>
          <p:cNvGrpSpPr/>
          <p:nvPr/>
        </p:nvGrpSpPr>
        <p:grpSpPr>
          <a:xfrm>
            <a:off x="2640166" y="1577403"/>
            <a:ext cx="1371600" cy="1871715"/>
            <a:chOff x="1920962" y="1353203"/>
            <a:chExt cx="1371600" cy="1871715"/>
          </a:xfrm>
        </p:grpSpPr>
        <p:sp>
          <p:nvSpPr>
            <p:cNvPr id="54" name="Rounded Rectangle 64">
              <a:extLst>
                <a:ext uri="{FF2B5EF4-FFF2-40B4-BE49-F238E27FC236}">
                  <a16:creationId xmlns:a16="http://schemas.microsoft.com/office/drawing/2014/main" id="{91A0D816-465B-83E9-5697-F0E1EE843441}"/>
                </a:ext>
              </a:extLst>
            </p:cNvPr>
            <p:cNvSpPr/>
            <p:nvPr/>
          </p:nvSpPr>
          <p:spPr bwMode="auto">
            <a:xfrm>
              <a:off x="1920962" y="2006137"/>
              <a:ext cx="1371600" cy="548640"/>
            </a:xfrm>
            <a:prstGeom prst="roundRect">
              <a:avLst>
                <a:gd name="adj" fmla="val 5412"/>
              </a:avLst>
            </a:prstGeom>
            <a:solidFill>
              <a:schemeClr val="bg1"/>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gradFill flip="none" rotWithShape="1">
                  <a:gsLst>
                    <a:gs pos="12000">
                      <a:srgbClr val="0078D4"/>
                    </a:gs>
                    <a:gs pos="87000">
                      <a:srgbClr val="50E6FF"/>
                    </a:gs>
                  </a:gsLst>
                  <a:lin ang="2700000" scaled="1"/>
                  <a:tileRect/>
                </a:gradFill>
                <a:effectLst/>
                <a:uLnTx/>
                <a:uFillTx/>
                <a:latin typeface="Segoe UI Semibold"/>
                <a:ea typeface="+mj-lt"/>
                <a:cs typeface="Segoe UI Semibold"/>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Facial Recognition Principles adopted</a:t>
              </a:r>
            </a:p>
          </p:txBody>
        </p:sp>
        <p:sp>
          <p:nvSpPr>
            <p:cNvPr id="55" name="Rounded Rectangle 64">
              <a:extLst>
                <a:ext uri="{FF2B5EF4-FFF2-40B4-BE49-F238E27FC236}">
                  <a16:creationId xmlns:a16="http://schemas.microsoft.com/office/drawing/2014/main" id="{3FBAD03A-16B6-06B4-7585-11457DDC8F15}"/>
                </a:ext>
              </a:extLst>
            </p:cNvPr>
            <p:cNvSpPr/>
            <p:nvPr/>
          </p:nvSpPr>
          <p:spPr bwMode="auto">
            <a:xfrm>
              <a:off x="1920962" y="1353203"/>
              <a:ext cx="1371600" cy="548640"/>
            </a:xfrm>
            <a:prstGeom prst="roundRect">
              <a:avLst>
                <a:gd name="adj" fmla="val 5412"/>
              </a:avLst>
            </a:prstGeom>
            <a:solidFill>
              <a:schemeClr val="bg1"/>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gradFill flip="none" rotWithShape="1">
                  <a:gsLst>
                    <a:gs pos="12000">
                      <a:srgbClr val="0078D4"/>
                    </a:gs>
                    <a:gs pos="87000">
                      <a:srgbClr val="50E6FF"/>
                    </a:gs>
                  </a:gsLst>
                  <a:lin ang="2700000" scaled="1"/>
                  <a:tileRect/>
                </a:gradFill>
                <a:effectLst/>
                <a:uLnTx/>
                <a:uFillTx/>
                <a:latin typeface="Segoe UI Semibold"/>
                <a:ea typeface="+mj-lt"/>
                <a:cs typeface="Segoe UI Semibold"/>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AI Red Team established</a:t>
              </a:r>
            </a:p>
          </p:txBody>
        </p:sp>
        <p:sp>
          <p:nvSpPr>
            <p:cNvPr id="56" name="Rounded Rectangle 64">
              <a:extLst>
                <a:ext uri="{FF2B5EF4-FFF2-40B4-BE49-F238E27FC236}">
                  <a16:creationId xmlns:a16="http://schemas.microsoft.com/office/drawing/2014/main" id="{FC6FC71E-0506-F5ED-CF24-52543D6D8775}"/>
                </a:ext>
              </a:extLst>
            </p:cNvPr>
            <p:cNvSpPr/>
            <p:nvPr/>
          </p:nvSpPr>
          <p:spPr bwMode="auto">
            <a:xfrm>
              <a:off x="1920962" y="2676278"/>
              <a:ext cx="1371600" cy="548640"/>
            </a:xfrm>
            <a:prstGeom prst="roundRect">
              <a:avLst>
                <a:gd name="adj" fmla="val 5412"/>
              </a:avLst>
            </a:prstGeom>
            <a:solidFill>
              <a:schemeClr val="bg1"/>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endParaRPr kumimoji="0" lang="en-US" sz="1800" b="0" i="0" u="none" strike="noStrike" kern="1200" cap="none" spc="-50" normalizeH="0" baseline="0" noProof="0" dirty="0">
                <a:ln w="3175">
                  <a:noFill/>
                </a:ln>
                <a:gradFill flip="none" rotWithShape="1">
                  <a:gsLst>
                    <a:gs pos="12000">
                      <a:srgbClr val="0078D4"/>
                    </a:gs>
                    <a:gs pos="87000">
                      <a:srgbClr val="50E6FF"/>
                    </a:gs>
                  </a:gsLst>
                  <a:lin ang="2700000" scaled="1"/>
                  <a:tileRect/>
                </a:gradFill>
                <a:effectLst/>
                <a:uLnTx/>
                <a:uFillTx/>
                <a:latin typeface="Segoe UI Semibold"/>
                <a:ea typeface="+mj-lt"/>
                <a:cs typeface="Segoe UI Semibold"/>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AI Principles adopted</a:t>
              </a:r>
            </a:p>
          </p:txBody>
        </p:sp>
      </p:grpSp>
      <p:sp>
        <p:nvSpPr>
          <p:cNvPr id="57" name="Rounded Rectangle 68">
            <a:extLst>
              <a:ext uri="{FF2B5EF4-FFF2-40B4-BE49-F238E27FC236}">
                <a16:creationId xmlns:a16="http://schemas.microsoft.com/office/drawing/2014/main" id="{8469A081-B105-7C5D-1B7F-9156F305D88E}"/>
              </a:ext>
            </a:extLst>
          </p:cNvPr>
          <p:cNvSpPr/>
          <p:nvPr/>
        </p:nvSpPr>
        <p:spPr bwMode="auto">
          <a:xfrm>
            <a:off x="5291023" y="2748021"/>
            <a:ext cx="1371600" cy="731520"/>
          </a:xfrm>
          <a:prstGeom prst="roundRect">
            <a:avLst>
              <a:gd name="adj" fmla="val 541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Error Analysis Open Source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tool released</a:t>
            </a:r>
          </a:p>
        </p:txBody>
      </p:sp>
      <p:grpSp>
        <p:nvGrpSpPr>
          <p:cNvPr id="58" name="Group 34" descr="2017&#10;Aether Committee&#10;established&#10;">
            <a:extLst>
              <a:ext uri="{FF2B5EF4-FFF2-40B4-BE49-F238E27FC236}">
                <a16:creationId xmlns:a16="http://schemas.microsoft.com/office/drawing/2014/main" id="{569EDAD7-B7E9-58DE-4F7B-E585DD7CF961}"/>
              </a:ext>
            </a:extLst>
          </p:cNvPr>
          <p:cNvGrpSpPr/>
          <p:nvPr/>
        </p:nvGrpSpPr>
        <p:grpSpPr>
          <a:xfrm>
            <a:off x="1345197" y="4138977"/>
            <a:ext cx="1384648" cy="1541785"/>
            <a:chOff x="685197" y="4025427"/>
            <a:chExt cx="1384648" cy="1541785"/>
          </a:xfrm>
        </p:grpSpPr>
        <p:sp>
          <p:nvSpPr>
            <p:cNvPr id="59" name="Rounded Rectangle 8">
              <a:extLst>
                <a:ext uri="{FF2B5EF4-FFF2-40B4-BE49-F238E27FC236}">
                  <a16:creationId xmlns:a16="http://schemas.microsoft.com/office/drawing/2014/main" id="{9292D54A-8A32-A6AE-64DA-D424BDEC7D6B}"/>
                </a:ext>
              </a:extLst>
            </p:cNvPr>
            <p:cNvSpPr/>
            <p:nvPr/>
          </p:nvSpPr>
          <p:spPr bwMode="auto">
            <a:xfrm>
              <a:off x="685197" y="4025427"/>
              <a:ext cx="1371600" cy="54864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Aether Committee</a:t>
              </a:r>
              <a:br>
                <a:rPr lang="en-US" sz="1200" b="1" noProof="0" dirty="0">
                  <a:solidFill>
                    <a:schemeClr val="tx1"/>
                  </a:solidFill>
                  <a:latin typeface="Segoe UI Semibold" panose="020B0502040204020203" pitchFamily="34" charset="0"/>
                  <a:cs typeface="Segoe UI Semibold" panose="020B0502040204020203" pitchFamily="34" charset="0"/>
                </a:rPr>
              </a:br>
              <a:r>
                <a:rPr lang="en-US" sz="1200" b="1" noProof="0" dirty="0">
                  <a:solidFill>
                    <a:schemeClr val="tx1"/>
                  </a:solidFill>
                  <a:latin typeface="Segoe UI Semibold" panose="020B0502040204020203" pitchFamily="34" charset="0"/>
                  <a:cs typeface="Segoe UI Semibold" panose="020B0502040204020203" pitchFamily="34" charset="0"/>
                </a:rPr>
                <a:t>established</a:t>
              </a:r>
            </a:p>
          </p:txBody>
        </p:sp>
        <p:sp>
          <p:nvSpPr>
            <p:cNvPr id="60" name="Rounded Rectangle 8">
              <a:extLst>
                <a:ext uri="{FF2B5EF4-FFF2-40B4-BE49-F238E27FC236}">
                  <a16:creationId xmlns:a16="http://schemas.microsoft.com/office/drawing/2014/main" id="{D2C0D7D1-C05D-5C17-7571-76BECF46D2DF}"/>
                </a:ext>
              </a:extLst>
            </p:cNvPr>
            <p:cNvSpPr/>
            <p:nvPr/>
          </p:nvSpPr>
          <p:spPr bwMode="auto">
            <a:xfrm>
              <a:off x="698245" y="4652812"/>
              <a:ext cx="1371600" cy="91440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Sensitive Uses of AI defined, and committee established</a:t>
              </a:r>
            </a:p>
          </p:txBody>
        </p:sp>
      </p:grpSp>
      <p:sp>
        <p:nvSpPr>
          <p:cNvPr id="61" name="Rectangle: Rounded Corners 4">
            <a:extLst>
              <a:ext uri="{FF2B5EF4-FFF2-40B4-BE49-F238E27FC236}">
                <a16:creationId xmlns:a16="http://schemas.microsoft.com/office/drawing/2014/main" id="{50F15747-1920-8E72-D051-C27D8410388A}"/>
              </a:ext>
              <a:ext uri="{C183D7F6-B498-43B3-948B-1728B52AA6E4}">
                <adec:decorative xmlns:adec="http://schemas.microsoft.com/office/drawing/2017/decorative" val="1"/>
              </a:ext>
            </a:extLst>
          </p:cNvPr>
          <p:cNvSpPr/>
          <p:nvPr/>
        </p:nvSpPr>
        <p:spPr bwMode="auto">
          <a:xfrm>
            <a:off x="269775" y="3655707"/>
            <a:ext cx="1005840" cy="389513"/>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2880" bIns="0" numCol="1" spcCol="0" rtlCol="0" fromWordArt="0" anchor="t" anchorCtr="0" forceAA="0" compatLnSpc="1">
            <a:prstTxWarp prst="textNoShape">
              <a:avLst/>
            </a:prstTxWarp>
            <a:spAutoFit/>
          </a:bodyPr>
          <a:lstStyle/>
          <a:p>
            <a:pPr defTabSz="932472" fontAlgn="base">
              <a:spcBef>
                <a:spcPct val="0"/>
              </a:spcBef>
              <a:spcAft>
                <a:spcPct val="0"/>
              </a:spcAft>
            </a:pPr>
            <a:r>
              <a:rPr lang="en-US" noProof="0" dirty="0">
                <a:solidFill>
                  <a:schemeClr val="tx1"/>
                </a:solidFill>
                <a:latin typeface="Segoe UI"/>
                <a:cs typeface="Segoe UI" pitchFamily="34" charset="0"/>
              </a:rPr>
              <a:t>2016</a:t>
            </a:r>
          </a:p>
        </p:txBody>
      </p:sp>
      <p:sp>
        <p:nvSpPr>
          <p:cNvPr id="62" name="Rectangle: Rounded Corners 4">
            <a:extLst>
              <a:ext uri="{FF2B5EF4-FFF2-40B4-BE49-F238E27FC236}">
                <a16:creationId xmlns:a16="http://schemas.microsoft.com/office/drawing/2014/main" id="{D4944EB1-CD76-F30A-CA8D-9BAA68BE1993}"/>
              </a:ext>
              <a:ext uri="{C183D7F6-B498-43B3-948B-1728B52AA6E4}">
                <adec:decorative xmlns:adec="http://schemas.microsoft.com/office/drawing/2017/decorative" val="1"/>
              </a:ext>
            </a:extLst>
          </p:cNvPr>
          <p:cNvSpPr/>
          <p:nvPr/>
        </p:nvSpPr>
        <p:spPr bwMode="auto">
          <a:xfrm>
            <a:off x="1577881" y="3655707"/>
            <a:ext cx="1005840" cy="389513"/>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2880" bIns="0" numCol="1" spcCol="0" rtlCol="0" fromWordArt="0" anchor="t" anchorCtr="0" forceAA="0" compatLnSpc="1">
            <a:prstTxWarp prst="textNoShape">
              <a:avLst/>
            </a:prstTxWarp>
            <a:spAutoFit/>
          </a:bodyPr>
          <a:lstStyle/>
          <a:p>
            <a:pPr defTabSz="932472" fontAlgn="base">
              <a:spcBef>
                <a:spcPct val="0"/>
              </a:spcBef>
              <a:spcAft>
                <a:spcPct val="0"/>
              </a:spcAft>
            </a:pPr>
            <a:r>
              <a:rPr lang="en-US" noProof="0" dirty="0">
                <a:solidFill>
                  <a:schemeClr val="tx1"/>
                </a:solidFill>
                <a:latin typeface="Segoe UI"/>
                <a:cs typeface="Segoe UI" pitchFamily="34" charset="0"/>
              </a:rPr>
              <a:t>2017</a:t>
            </a:r>
          </a:p>
        </p:txBody>
      </p:sp>
      <p:sp>
        <p:nvSpPr>
          <p:cNvPr id="63" name="Rectangle: Rounded Corners 4">
            <a:extLst>
              <a:ext uri="{FF2B5EF4-FFF2-40B4-BE49-F238E27FC236}">
                <a16:creationId xmlns:a16="http://schemas.microsoft.com/office/drawing/2014/main" id="{1035DA8E-89CF-B51D-2657-1775052BC508}"/>
              </a:ext>
              <a:ext uri="{C183D7F6-B498-43B3-948B-1728B52AA6E4}">
                <adec:decorative xmlns:adec="http://schemas.microsoft.com/office/drawing/2017/decorative" val="1"/>
              </a:ext>
            </a:extLst>
          </p:cNvPr>
          <p:cNvSpPr/>
          <p:nvPr/>
        </p:nvSpPr>
        <p:spPr bwMode="auto">
          <a:xfrm>
            <a:off x="2885987" y="3655707"/>
            <a:ext cx="1005840" cy="389513"/>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2880" bIns="0" numCol="1" spcCol="0" rtlCol="0" fromWordArt="0" anchor="t" anchorCtr="0" forceAA="0" compatLnSpc="1">
            <a:prstTxWarp prst="textNoShape">
              <a:avLst/>
            </a:prstTxWarp>
            <a:spAutoFit/>
          </a:bodyPr>
          <a:lstStyle/>
          <a:p>
            <a:pPr defTabSz="932472" fontAlgn="base">
              <a:spcBef>
                <a:spcPct val="0"/>
              </a:spcBef>
              <a:spcAft>
                <a:spcPct val="0"/>
              </a:spcAft>
            </a:pPr>
            <a:r>
              <a:rPr lang="en-US" noProof="0" dirty="0">
                <a:solidFill>
                  <a:schemeClr val="tx1"/>
                </a:solidFill>
                <a:latin typeface="Segoe UI"/>
                <a:cs typeface="Segoe UI" pitchFamily="34" charset="0"/>
              </a:rPr>
              <a:t>2018</a:t>
            </a:r>
          </a:p>
        </p:txBody>
      </p:sp>
      <p:sp>
        <p:nvSpPr>
          <p:cNvPr id="64" name="Rectangle: Rounded Corners 4">
            <a:extLst>
              <a:ext uri="{FF2B5EF4-FFF2-40B4-BE49-F238E27FC236}">
                <a16:creationId xmlns:a16="http://schemas.microsoft.com/office/drawing/2014/main" id="{36571C94-414E-FD16-C14A-6B43B2091A19}"/>
              </a:ext>
              <a:ext uri="{C183D7F6-B498-43B3-948B-1728B52AA6E4}">
                <adec:decorative xmlns:adec="http://schemas.microsoft.com/office/drawing/2017/decorative" val="1"/>
              </a:ext>
            </a:extLst>
          </p:cNvPr>
          <p:cNvSpPr/>
          <p:nvPr/>
        </p:nvSpPr>
        <p:spPr bwMode="auto">
          <a:xfrm>
            <a:off x="5502199" y="3655707"/>
            <a:ext cx="1005840" cy="389513"/>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2880" bIns="0" numCol="1" spcCol="0" rtlCol="0" fromWordArt="0" anchor="t" anchorCtr="0" forceAA="0" compatLnSpc="1">
            <a:prstTxWarp prst="textNoShape">
              <a:avLst/>
            </a:prstTxWarp>
            <a:spAutoFit/>
          </a:bodyPr>
          <a:lstStyle/>
          <a:p>
            <a:pPr defTabSz="932472" fontAlgn="base">
              <a:spcBef>
                <a:spcPct val="0"/>
              </a:spcBef>
              <a:spcAft>
                <a:spcPct val="0"/>
              </a:spcAft>
            </a:pPr>
            <a:r>
              <a:rPr lang="en-US" noProof="0" dirty="0">
                <a:solidFill>
                  <a:schemeClr val="tx1"/>
                </a:solidFill>
                <a:latin typeface="Segoe UI"/>
                <a:cs typeface="Segoe UI" pitchFamily="34" charset="0"/>
              </a:rPr>
              <a:t>2020</a:t>
            </a:r>
          </a:p>
        </p:txBody>
      </p:sp>
      <p:sp>
        <p:nvSpPr>
          <p:cNvPr id="65" name="Rectangle: Rounded Corners 4">
            <a:extLst>
              <a:ext uri="{FF2B5EF4-FFF2-40B4-BE49-F238E27FC236}">
                <a16:creationId xmlns:a16="http://schemas.microsoft.com/office/drawing/2014/main" id="{E95274F7-ACBC-ED3F-AFFE-AA305A852571}"/>
              </a:ext>
              <a:ext uri="{C183D7F6-B498-43B3-948B-1728B52AA6E4}">
                <adec:decorative xmlns:adec="http://schemas.microsoft.com/office/drawing/2017/decorative" val="1"/>
              </a:ext>
            </a:extLst>
          </p:cNvPr>
          <p:cNvSpPr/>
          <p:nvPr/>
        </p:nvSpPr>
        <p:spPr bwMode="auto">
          <a:xfrm>
            <a:off x="10734622" y="3655707"/>
            <a:ext cx="1005840" cy="389513"/>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2880" bIns="0" numCol="1" spcCol="0" rtlCol="0" fromWordArt="0" anchor="t" anchorCtr="0" forceAA="0" compatLnSpc="1">
            <a:prstTxWarp prst="textNoShape">
              <a:avLst/>
            </a:prstTxWarp>
            <a:spAutoFit/>
          </a:bodyPr>
          <a:lstStyle/>
          <a:p>
            <a:pPr defTabSz="932472" fontAlgn="base">
              <a:spcBef>
                <a:spcPct val="0"/>
              </a:spcBef>
              <a:spcAft>
                <a:spcPct val="0"/>
              </a:spcAft>
            </a:pPr>
            <a:r>
              <a:rPr lang="en-US" noProof="0" dirty="0">
                <a:solidFill>
                  <a:schemeClr val="tx1"/>
                </a:solidFill>
                <a:latin typeface="Segoe UI"/>
                <a:cs typeface="Segoe UI" pitchFamily="34" charset="0"/>
              </a:rPr>
              <a:t>2024</a:t>
            </a:r>
          </a:p>
        </p:txBody>
      </p:sp>
      <p:grpSp>
        <p:nvGrpSpPr>
          <p:cNvPr id="66" name="Group 51" descr="2017&#10;Aether Committee&#10;established&#10;">
            <a:extLst>
              <a:ext uri="{FF2B5EF4-FFF2-40B4-BE49-F238E27FC236}">
                <a16:creationId xmlns:a16="http://schemas.microsoft.com/office/drawing/2014/main" id="{8944E359-B01D-520F-F3BA-D190356F4263}"/>
              </a:ext>
            </a:extLst>
          </p:cNvPr>
          <p:cNvGrpSpPr/>
          <p:nvPr/>
        </p:nvGrpSpPr>
        <p:grpSpPr>
          <a:xfrm>
            <a:off x="3994344" y="4156945"/>
            <a:ext cx="1371600" cy="1340937"/>
            <a:chOff x="565653" y="3904270"/>
            <a:chExt cx="1371600" cy="1340937"/>
          </a:xfrm>
        </p:grpSpPr>
        <p:sp>
          <p:nvSpPr>
            <p:cNvPr id="67" name="Rounded Rectangle 8">
              <a:extLst>
                <a:ext uri="{FF2B5EF4-FFF2-40B4-BE49-F238E27FC236}">
                  <a16:creationId xmlns:a16="http://schemas.microsoft.com/office/drawing/2014/main" id="{EDAC456C-4E7C-8E3B-876F-5CB9AEC8CE45}"/>
                </a:ext>
              </a:extLst>
            </p:cNvPr>
            <p:cNvSpPr/>
            <p:nvPr/>
          </p:nvSpPr>
          <p:spPr bwMode="auto">
            <a:xfrm>
              <a:off x="565653" y="4696567"/>
              <a:ext cx="1371600" cy="54864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Responsible AI Standard v1</a:t>
              </a:r>
            </a:p>
          </p:txBody>
        </p:sp>
        <p:sp>
          <p:nvSpPr>
            <p:cNvPr id="68" name="Rounded Rectangle 8">
              <a:extLst>
                <a:ext uri="{FF2B5EF4-FFF2-40B4-BE49-F238E27FC236}">
                  <a16:creationId xmlns:a16="http://schemas.microsoft.com/office/drawing/2014/main" id="{E1CA7038-A165-AE45-0A25-76B85D3508DB}"/>
                </a:ext>
              </a:extLst>
            </p:cNvPr>
            <p:cNvSpPr/>
            <p:nvPr/>
          </p:nvSpPr>
          <p:spPr bwMode="auto">
            <a:xfrm>
              <a:off x="565653" y="3904270"/>
              <a:ext cx="1371600" cy="73152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Office of Responsible AI</a:t>
              </a:r>
              <a:br>
                <a:rPr lang="en-US" sz="1200" b="1" noProof="0" dirty="0">
                  <a:solidFill>
                    <a:schemeClr val="tx1"/>
                  </a:solidFill>
                  <a:latin typeface="Segoe UI Semibold" panose="020B0502040204020203" pitchFamily="34" charset="0"/>
                  <a:cs typeface="Segoe UI Semibold" panose="020B0502040204020203" pitchFamily="34" charset="0"/>
                </a:rPr>
              </a:br>
              <a:r>
                <a:rPr lang="en-US" sz="1200" b="1" noProof="0" dirty="0">
                  <a:solidFill>
                    <a:schemeClr val="tx1"/>
                  </a:solidFill>
                  <a:latin typeface="Segoe UI Semibold" panose="020B0502040204020203" pitchFamily="34" charset="0"/>
                  <a:cs typeface="Segoe UI Semibold" panose="020B0502040204020203" pitchFamily="34" charset="0"/>
                </a:rPr>
                <a:t>established</a:t>
              </a:r>
            </a:p>
          </p:txBody>
        </p:sp>
      </p:grpSp>
      <p:sp>
        <p:nvSpPr>
          <p:cNvPr id="69" name="Rectangle: Rounded Corners 4">
            <a:extLst>
              <a:ext uri="{FF2B5EF4-FFF2-40B4-BE49-F238E27FC236}">
                <a16:creationId xmlns:a16="http://schemas.microsoft.com/office/drawing/2014/main" id="{DAEFCF20-B890-60BA-8D5D-8CDE268D8F2B}"/>
              </a:ext>
              <a:ext uri="{C183D7F6-B498-43B3-948B-1728B52AA6E4}">
                <adec:decorative xmlns:adec="http://schemas.microsoft.com/office/drawing/2017/decorative" val="1"/>
              </a:ext>
            </a:extLst>
          </p:cNvPr>
          <p:cNvSpPr/>
          <p:nvPr/>
        </p:nvSpPr>
        <p:spPr bwMode="auto">
          <a:xfrm>
            <a:off x="4194093" y="3655707"/>
            <a:ext cx="1005840" cy="389513"/>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2880" bIns="0" numCol="1" spcCol="0" rtlCol="0" fromWordArt="0" anchor="t" anchorCtr="0" forceAA="0" compatLnSpc="1">
            <a:prstTxWarp prst="textNoShape">
              <a:avLst/>
            </a:prstTxWarp>
            <a:spAutoFit/>
          </a:bodyPr>
          <a:lstStyle/>
          <a:p>
            <a:pPr defTabSz="932472" fontAlgn="base">
              <a:spcBef>
                <a:spcPct val="0"/>
              </a:spcBef>
              <a:spcAft>
                <a:spcPct val="0"/>
              </a:spcAft>
            </a:pPr>
            <a:r>
              <a:rPr lang="en-US" noProof="0" dirty="0">
                <a:solidFill>
                  <a:schemeClr val="tx1"/>
                </a:solidFill>
                <a:latin typeface="Segoe UI"/>
                <a:cs typeface="Segoe UI" pitchFamily="34" charset="0"/>
              </a:rPr>
              <a:t>2019</a:t>
            </a:r>
          </a:p>
        </p:txBody>
      </p:sp>
      <p:sp>
        <p:nvSpPr>
          <p:cNvPr id="70" name="Rounded Rectangle 68">
            <a:extLst>
              <a:ext uri="{FF2B5EF4-FFF2-40B4-BE49-F238E27FC236}">
                <a16:creationId xmlns:a16="http://schemas.microsoft.com/office/drawing/2014/main" id="{56634ED0-25E7-2AA5-92F3-4751D4603CB4}"/>
              </a:ext>
            </a:extLst>
          </p:cNvPr>
          <p:cNvSpPr/>
          <p:nvPr/>
        </p:nvSpPr>
        <p:spPr bwMode="auto">
          <a:xfrm>
            <a:off x="7878752" y="2922626"/>
            <a:ext cx="1371600" cy="548640"/>
          </a:xfrm>
          <a:prstGeom prst="roundRect">
            <a:avLst>
              <a:gd name="adj" fmla="val 541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Responsible AI Standard v2</a:t>
            </a:r>
          </a:p>
        </p:txBody>
      </p:sp>
      <p:sp>
        <p:nvSpPr>
          <p:cNvPr id="71" name="Rounded Rectangle 8">
            <a:extLst>
              <a:ext uri="{FF2B5EF4-FFF2-40B4-BE49-F238E27FC236}">
                <a16:creationId xmlns:a16="http://schemas.microsoft.com/office/drawing/2014/main" id="{AE3B3F3D-CBE1-B70B-1353-8CB867E33441}"/>
              </a:ext>
            </a:extLst>
          </p:cNvPr>
          <p:cNvSpPr/>
          <p:nvPr/>
        </p:nvSpPr>
        <p:spPr bwMode="auto">
          <a:xfrm>
            <a:off x="6630443" y="4171822"/>
            <a:ext cx="1371600" cy="73152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Responsible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AI Dashboard released</a:t>
            </a:r>
          </a:p>
        </p:txBody>
      </p:sp>
      <p:sp>
        <p:nvSpPr>
          <p:cNvPr id="72" name="Rectangle: Rounded Corners 4">
            <a:extLst>
              <a:ext uri="{FF2B5EF4-FFF2-40B4-BE49-F238E27FC236}">
                <a16:creationId xmlns:a16="http://schemas.microsoft.com/office/drawing/2014/main" id="{158C248D-CBDE-2BBD-28F4-A6B3ABE1E18B}"/>
              </a:ext>
              <a:ext uri="{C183D7F6-B498-43B3-948B-1728B52AA6E4}">
                <adec:decorative xmlns:adec="http://schemas.microsoft.com/office/drawing/2017/decorative" val="1"/>
              </a:ext>
            </a:extLst>
          </p:cNvPr>
          <p:cNvSpPr/>
          <p:nvPr/>
        </p:nvSpPr>
        <p:spPr bwMode="auto">
          <a:xfrm>
            <a:off x="6810305" y="3655707"/>
            <a:ext cx="1005840" cy="389513"/>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2880" bIns="0" numCol="1" spcCol="0" rtlCol="0" fromWordArt="0" anchor="t" anchorCtr="0" forceAA="0" compatLnSpc="1">
            <a:prstTxWarp prst="textNoShape">
              <a:avLst/>
            </a:prstTxWarp>
            <a:spAutoFit/>
          </a:bodyPr>
          <a:lstStyle/>
          <a:p>
            <a:pPr defTabSz="932472" fontAlgn="base">
              <a:spcBef>
                <a:spcPct val="0"/>
              </a:spcBef>
              <a:spcAft>
                <a:spcPct val="0"/>
              </a:spcAft>
            </a:pPr>
            <a:r>
              <a:rPr lang="en-US" noProof="0" dirty="0">
                <a:solidFill>
                  <a:schemeClr val="tx1"/>
                </a:solidFill>
                <a:latin typeface="Segoe UI"/>
                <a:cs typeface="Segoe UI" pitchFamily="34" charset="0"/>
              </a:rPr>
              <a:t>2021</a:t>
            </a:r>
          </a:p>
        </p:txBody>
      </p:sp>
      <p:grpSp>
        <p:nvGrpSpPr>
          <p:cNvPr id="73" name="Group 87" descr="2017&#10;Aether Committee&#10;established&#10;">
            <a:extLst>
              <a:ext uri="{FF2B5EF4-FFF2-40B4-BE49-F238E27FC236}">
                <a16:creationId xmlns:a16="http://schemas.microsoft.com/office/drawing/2014/main" id="{ADED8C1A-9676-6102-B12B-C174FAD12F40}"/>
              </a:ext>
            </a:extLst>
          </p:cNvPr>
          <p:cNvGrpSpPr/>
          <p:nvPr/>
        </p:nvGrpSpPr>
        <p:grpSpPr>
          <a:xfrm>
            <a:off x="8431361" y="4186404"/>
            <a:ext cx="2891177" cy="2179007"/>
            <a:chOff x="-251494" y="5121075"/>
            <a:chExt cx="2891177" cy="2179007"/>
          </a:xfrm>
        </p:grpSpPr>
        <p:sp>
          <p:nvSpPr>
            <p:cNvPr id="74" name="Rounded Rectangle 8">
              <a:extLst>
                <a:ext uri="{FF2B5EF4-FFF2-40B4-BE49-F238E27FC236}">
                  <a16:creationId xmlns:a16="http://schemas.microsoft.com/office/drawing/2014/main" id="{4BD7DDF1-4EEF-18BA-A0C9-4A4CC62B7DAE}"/>
                </a:ext>
              </a:extLst>
            </p:cNvPr>
            <p:cNvSpPr/>
            <p:nvPr/>
          </p:nvSpPr>
          <p:spPr bwMode="auto">
            <a:xfrm>
              <a:off x="-251494" y="5121075"/>
              <a:ext cx="1371600" cy="73152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White House Voluntary Commitments</a:t>
              </a:r>
            </a:p>
          </p:txBody>
        </p:sp>
        <p:sp>
          <p:nvSpPr>
            <p:cNvPr id="75" name="Rounded Rectangle 8">
              <a:extLst>
                <a:ext uri="{FF2B5EF4-FFF2-40B4-BE49-F238E27FC236}">
                  <a16:creationId xmlns:a16="http://schemas.microsoft.com/office/drawing/2014/main" id="{981FBCC2-E884-8765-2CB3-983345365A85}"/>
                </a:ext>
              </a:extLst>
            </p:cNvPr>
            <p:cNvSpPr/>
            <p:nvPr/>
          </p:nvSpPr>
          <p:spPr bwMode="auto">
            <a:xfrm>
              <a:off x="1268083" y="5128362"/>
              <a:ext cx="1371600" cy="638836"/>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Launched Azure AI Content Safety</a:t>
              </a:r>
            </a:p>
          </p:txBody>
        </p:sp>
        <p:sp>
          <p:nvSpPr>
            <p:cNvPr id="76" name="Rounded Rectangle 8">
              <a:extLst>
                <a:ext uri="{FF2B5EF4-FFF2-40B4-BE49-F238E27FC236}">
                  <a16:creationId xmlns:a16="http://schemas.microsoft.com/office/drawing/2014/main" id="{6AB2B418-9091-0D55-F78F-A3CE0DB815F7}"/>
                </a:ext>
              </a:extLst>
            </p:cNvPr>
            <p:cNvSpPr/>
            <p:nvPr/>
          </p:nvSpPr>
          <p:spPr bwMode="auto">
            <a:xfrm>
              <a:off x="1268083" y="5844541"/>
              <a:ext cx="1371600" cy="54864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Copyright Commitments</a:t>
              </a:r>
            </a:p>
          </p:txBody>
        </p:sp>
        <p:sp>
          <p:nvSpPr>
            <p:cNvPr id="77" name="Rounded Rectangle 8">
              <a:extLst>
                <a:ext uri="{FF2B5EF4-FFF2-40B4-BE49-F238E27FC236}">
                  <a16:creationId xmlns:a16="http://schemas.microsoft.com/office/drawing/2014/main" id="{353331FD-08B4-7D1C-F46C-BB9D9B016102}"/>
                </a:ext>
              </a:extLst>
            </p:cNvPr>
            <p:cNvSpPr/>
            <p:nvPr/>
          </p:nvSpPr>
          <p:spPr bwMode="auto">
            <a:xfrm>
              <a:off x="-251494" y="6751442"/>
              <a:ext cx="1371600" cy="54864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Launched Global Perspectives</a:t>
              </a:r>
            </a:p>
          </p:txBody>
        </p:sp>
        <p:sp>
          <p:nvSpPr>
            <p:cNvPr id="78" name="Rounded Rectangle 8">
              <a:extLst>
                <a:ext uri="{FF2B5EF4-FFF2-40B4-BE49-F238E27FC236}">
                  <a16:creationId xmlns:a16="http://schemas.microsoft.com/office/drawing/2014/main" id="{3F3BF2D9-CB7B-662E-35F0-D7E2A1491B3A}"/>
                </a:ext>
              </a:extLst>
            </p:cNvPr>
            <p:cNvSpPr/>
            <p:nvPr/>
          </p:nvSpPr>
          <p:spPr bwMode="auto">
            <a:xfrm>
              <a:off x="-251494" y="5940659"/>
              <a:ext cx="1371600" cy="731520"/>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Co-founded the Frontier Model Forum</a:t>
              </a:r>
            </a:p>
          </p:txBody>
        </p:sp>
        <p:sp>
          <p:nvSpPr>
            <p:cNvPr id="79" name="Rounded Rectangle 8">
              <a:extLst>
                <a:ext uri="{FF2B5EF4-FFF2-40B4-BE49-F238E27FC236}">
                  <a16:creationId xmlns:a16="http://schemas.microsoft.com/office/drawing/2014/main" id="{9E274E36-93AC-6963-5D17-A2A3EFB9DBB3}"/>
                </a:ext>
              </a:extLst>
            </p:cNvPr>
            <p:cNvSpPr/>
            <p:nvPr/>
          </p:nvSpPr>
          <p:spPr bwMode="auto">
            <a:xfrm>
              <a:off x="1263907" y="6494689"/>
              <a:ext cx="1375776" cy="757407"/>
            </a:xfrm>
            <a:prstGeom prst="roundRect">
              <a:avLst>
                <a:gd name="adj" fmla="val 5412"/>
              </a:avLst>
            </a:prstGeom>
            <a:no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Published Governing AI Blueprint</a:t>
              </a:r>
            </a:p>
          </p:txBody>
        </p:sp>
      </p:grpSp>
      <p:sp>
        <p:nvSpPr>
          <p:cNvPr id="80" name="Rectangle: Rounded Corners 4">
            <a:extLst>
              <a:ext uri="{FF2B5EF4-FFF2-40B4-BE49-F238E27FC236}">
                <a16:creationId xmlns:a16="http://schemas.microsoft.com/office/drawing/2014/main" id="{6569D4EF-1283-2FEA-E327-39F84EC7F419}"/>
              </a:ext>
              <a:ext uri="{C183D7F6-B498-43B3-948B-1728B52AA6E4}">
                <adec:decorative xmlns:adec="http://schemas.microsoft.com/office/drawing/2017/decorative" val="1"/>
              </a:ext>
            </a:extLst>
          </p:cNvPr>
          <p:cNvSpPr/>
          <p:nvPr/>
        </p:nvSpPr>
        <p:spPr bwMode="auto">
          <a:xfrm>
            <a:off x="8118411" y="3655707"/>
            <a:ext cx="1005840" cy="389513"/>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2880" bIns="0" numCol="1" spcCol="0" rtlCol="0" fromWordArt="0" anchor="t" anchorCtr="0" forceAA="0" compatLnSpc="1">
            <a:prstTxWarp prst="textNoShape">
              <a:avLst/>
            </a:prstTxWarp>
            <a:spAutoFit/>
          </a:bodyPr>
          <a:lstStyle/>
          <a:p>
            <a:pPr defTabSz="932472" fontAlgn="base">
              <a:spcBef>
                <a:spcPct val="0"/>
              </a:spcBef>
              <a:spcAft>
                <a:spcPct val="0"/>
              </a:spcAft>
            </a:pPr>
            <a:r>
              <a:rPr lang="en-US" noProof="0" dirty="0">
                <a:solidFill>
                  <a:schemeClr val="tx1"/>
                </a:solidFill>
                <a:latin typeface="Segoe UI"/>
                <a:cs typeface="Segoe UI" pitchFamily="34" charset="0"/>
              </a:rPr>
              <a:t>2022</a:t>
            </a:r>
          </a:p>
        </p:txBody>
      </p:sp>
      <p:sp>
        <p:nvSpPr>
          <p:cNvPr id="81" name="Rectangle: Rounded Corners 4">
            <a:extLst>
              <a:ext uri="{FF2B5EF4-FFF2-40B4-BE49-F238E27FC236}">
                <a16:creationId xmlns:a16="http://schemas.microsoft.com/office/drawing/2014/main" id="{E27A7024-6215-0F36-522F-695742DFAD5E}"/>
              </a:ext>
              <a:ext uri="{C183D7F6-B498-43B3-948B-1728B52AA6E4}">
                <adec:decorative xmlns:adec="http://schemas.microsoft.com/office/drawing/2017/decorative" val="1"/>
              </a:ext>
            </a:extLst>
          </p:cNvPr>
          <p:cNvSpPr/>
          <p:nvPr/>
        </p:nvSpPr>
        <p:spPr bwMode="auto">
          <a:xfrm>
            <a:off x="9426517" y="3655707"/>
            <a:ext cx="1005840" cy="389513"/>
          </a:xfrm>
          <a:prstGeom prst="roundRect">
            <a:avLst>
              <a:gd name="adj" fmla="val 50000"/>
            </a:avLst>
          </a:prstGeom>
          <a:gradFill flip="none" rotWithShape="1">
            <a:gsLst>
              <a:gs pos="0">
                <a:srgbClr val="D59ED7"/>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0" tIns="0" rIns="182880" bIns="0" numCol="1" spcCol="0" rtlCol="0" fromWordArt="0" anchor="t" anchorCtr="0" forceAA="0" compatLnSpc="1">
            <a:prstTxWarp prst="textNoShape">
              <a:avLst/>
            </a:prstTxWarp>
            <a:spAutoFit/>
          </a:bodyPr>
          <a:lstStyle/>
          <a:p>
            <a:pPr defTabSz="932472" fontAlgn="base">
              <a:spcBef>
                <a:spcPct val="0"/>
              </a:spcBef>
              <a:spcAft>
                <a:spcPct val="0"/>
              </a:spcAft>
            </a:pPr>
            <a:r>
              <a:rPr lang="en-US" noProof="0" dirty="0">
                <a:solidFill>
                  <a:schemeClr val="tx1"/>
                </a:solidFill>
                <a:latin typeface="Segoe UI"/>
                <a:cs typeface="Segoe UI" pitchFamily="34" charset="0"/>
              </a:rPr>
              <a:t>2023</a:t>
            </a:r>
          </a:p>
        </p:txBody>
      </p:sp>
      <p:sp>
        <p:nvSpPr>
          <p:cNvPr id="82" name="Rounded Rectangle 68">
            <a:extLst>
              <a:ext uri="{FF2B5EF4-FFF2-40B4-BE49-F238E27FC236}">
                <a16:creationId xmlns:a16="http://schemas.microsoft.com/office/drawing/2014/main" id="{73E75FC4-7807-D61C-1CE1-3971A72A9318}"/>
              </a:ext>
            </a:extLst>
          </p:cNvPr>
          <p:cNvSpPr/>
          <p:nvPr/>
        </p:nvSpPr>
        <p:spPr bwMode="auto">
          <a:xfrm>
            <a:off x="10550625" y="1622344"/>
            <a:ext cx="1371600" cy="731520"/>
          </a:xfrm>
          <a:prstGeom prst="roundRect">
            <a:avLst>
              <a:gd name="adj" fmla="val 541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Responsible AI </a:t>
            </a:r>
            <a:r>
              <a:rPr lang="en-US" sz="1200" b="1" noProof="0" dirty="0">
                <a:solidFill>
                  <a:schemeClr val="tx1"/>
                </a:solidFill>
                <a:latin typeface="Segoe UI Semibold" panose="020B0502040204020203" pitchFamily="34" charset="0"/>
                <a:cs typeface="Segoe UI Semibold" panose="020B0502040204020203" pitchFamily="34" charset="0"/>
              </a:rPr>
              <a:t>Transparency Report</a:t>
            </a:r>
          </a:p>
        </p:txBody>
      </p:sp>
      <p:sp>
        <p:nvSpPr>
          <p:cNvPr id="83" name="Rounded Rectangle 68">
            <a:extLst>
              <a:ext uri="{FF2B5EF4-FFF2-40B4-BE49-F238E27FC236}">
                <a16:creationId xmlns:a16="http://schemas.microsoft.com/office/drawing/2014/main" id="{BD8FA2DF-42EA-2F69-4580-D9B328B735B8}"/>
              </a:ext>
            </a:extLst>
          </p:cNvPr>
          <p:cNvSpPr/>
          <p:nvPr/>
        </p:nvSpPr>
        <p:spPr bwMode="auto">
          <a:xfrm>
            <a:off x="10551213" y="804382"/>
            <a:ext cx="1371600" cy="731520"/>
          </a:xfrm>
          <a:prstGeom prst="roundRect">
            <a:avLst>
              <a:gd name="adj" fmla="val 5412"/>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200" b="1" noProof="0" dirty="0">
                <a:solidFill>
                  <a:schemeClr val="tx1"/>
                </a:solidFill>
                <a:latin typeface="Segoe UI Semibold" panose="020B0502040204020203" pitchFamily="34" charset="0"/>
                <a:cs typeface="Segoe UI Semibold" panose="020B0502040204020203" pitchFamily="34" charset="0"/>
              </a:rPr>
              <a:t>Global Governance Goals and Lessons for AI</a:t>
            </a:r>
          </a:p>
        </p:txBody>
      </p:sp>
    </p:spTree>
    <p:extLst>
      <p:ext uri="{BB962C8B-B14F-4D97-AF65-F5344CB8AC3E}">
        <p14:creationId xmlns:p14="http://schemas.microsoft.com/office/powerpoint/2010/main" val="5845721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A484B-E5DF-2686-86BF-23D3F16767B0}"/>
              </a:ext>
            </a:extLst>
          </p:cNvPr>
          <p:cNvSpPr>
            <a:spLocks noGrp="1"/>
          </p:cNvSpPr>
          <p:nvPr>
            <p:ph type="title"/>
          </p:nvPr>
        </p:nvSpPr>
        <p:spPr/>
        <p:txBody>
          <a:bodyPr wrap="square" anchor="b">
            <a:normAutofit/>
          </a:bodyPr>
          <a:lstStyle/>
          <a:p>
            <a:r>
              <a:rPr lang="en-US" dirty="0"/>
              <a:t>Quiz</a:t>
            </a:r>
          </a:p>
        </p:txBody>
      </p:sp>
      <p:sp>
        <p:nvSpPr>
          <p:cNvPr id="3" name="Espace réservé du texte 2">
            <a:extLst>
              <a:ext uri="{FF2B5EF4-FFF2-40B4-BE49-F238E27FC236}">
                <a16:creationId xmlns:a16="http://schemas.microsoft.com/office/drawing/2014/main" id="{509D95DF-0FE1-E304-2D9A-E54813B9DCB9}"/>
              </a:ext>
            </a:extLst>
          </p:cNvPr>
          <p:cNvSpPr>
            <a:spLocks noGrp="1"/>
          </p:cNvSpPr>
          <p:nvPr>
            <p:ph type="body" sz="quarter" idx="10"/>
          </p:nvPr>
        </p:nvSpPr>
        <p:spPr>
          <a:xfrm>
            <a:off x="586740" y="2487788"/>
            <a:ext cx="11018520" cy="2308324"/>
          </a:xfrm>
        </p:spPr>
        <p:txBody>
          <a:bodyPr wrap="square">
            <a:normAutofit/>
          </a:bodyPr>
          <a:lstStyle/>
          <a:p>
            <a:pPr algn="ctr"/>
            <a:r>
              <a:rPr lang="en-US" dirty="0"/>
              <a:t>How many AI principles has Microsoft defined?  </a:t>
            </a:r>
          </a:p>
          <a:p>
            <a:pPr lvl="1" algn="ctr"/>
            <a:endParaRPr lang="en-US" dirty="0"/>
          </a:p>
          <a:p>
            <a:pPr lvl="1" algn="ctr"/>
            <a:r>
              <a:rPr lang="en-US" dirty="0"/>
              <a:t>Any guess ?</a:t>
            </a:r>
          </a:p>
          <a:p>
            <a:pPr algn="ctr"/>
            <a:endParaRPr lang="en-US" dirty="0"/>
          </a:p>
        </p:txBody>
      </p:sp>
    </p:spTree>
    <p:extLst>
      <p:ext uri="{BB962C8B-B14F-4D97-AF65-F5344CB8AC3E}">
        <p14:creationId xmlns:p14="http://schemas.microsoft.com/office/powerpoint/2010/main" val="41505798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12216-9C2D-B66A-12D7-16AC9F5F7CB4}"/>
              </a:ext>
            </a:extLst>
          </p:cNvPr>
          <p:cNvSpPr>
            <a:spLocks noGrp="1"/>
          </p:cNvSpPr>
          <p:nvPr>
            <p:ph type="title"/>
          </p:nvPr>
        </p:nvSpPr>
        <p:spPr>
          <a:xfrm>
            <a:off x="492567" y="2821125"/>
            <a:ext cx="2469384" cy="984885"/>
          </a:xfrm>
        </p:spPr>
        <p:txBody>
          <a:bodyPr/>
          <a:lstStyle/>
          <a:p>
            <a:r>
              <a:rPr lang="en-US" dirty="0"/>
              <a:t>Microsoft’s </a:t>
            </a:r>
            <a:br>
              <a:rPr lang="en-US" dirty="0"/>
            </a:br>
            <a:r>
              <a:rPr lang="en-US" dirty="0">
                <a:latin typeface="Segoe UI Semibold"/>
                <a:ea typeface="+mj-lt"/>
                <a:cs typeface="Segoe UI Semibold"/>
              </a:rPr>
              <a:t>AI principles</a:t>
            </a:r>
          </a:p>
        </p:txBody>
      </p:sp>
      <p:sp>
        <p:nvSpPr>
          <p:cNvPr id="4" name="TextBox 7">
            <a:extLst>
              <a:ext uri="{FF2B5EF4-FFF2-40B4-BE49-F238E27FC236}">
                <a16:creationId xmlns:a16="http://schemas.microsoft.com/office/drawing/2014/main" id="{49A3CED8-D698-6E84-C661-3EC54E94B625}"/>
              </a:ext>
            </a:extLst>
          </p:cNvPr>
          <p:cNvSpPr txBox="1"/>
          <p:nvPr/>
        </p:nvSpPr>
        <p:spPr>
          <a:xfrm>
            <a:off x="4446598" y="5708615"/>
            <a:ext cx="5496119" cy="584775"/>
          </a:xfrm>
          <a:prstGeom prst="rect">
            <a:avLst/>
          </a:prstGeom>
          <a:noFill/>
        </p:spPr>
        <p:txBody>
          <a:bodyPr wrap="square">
            <a:spAutoFit/>
          </a:bodyPr>
          <a:lstStyle/>
          <a:p>
            <a:pPr algn="ctr" fontAlgn="base"/>
            <a:r>
              <a:rPr lang="en-US" sz="1600" dirty="0"/>
              <a:t>“Ultimately the question is not only what computers can do. It’s what computers should do.”​</a:t>
            </a:r>
          </a:p>
        </p:txBody>
      </p:sp>
      <p:sp>
        <p:nvSpPr>
          <p:cNvPr id="19" name="Round Single Corner Rectangle 3">
            <a:extLst>
              <a:ext uri="{FF2B5EF4-FFF2-40B4-BE49-F238E27FC236}">
                <a16:creationId xmlns:a16="http://schemas.microsoft.com/office/drawing/2014/main" id="{CB5C447F-EEFC-98ED-186C-A6A395AEDCC9}"/>
              </a:ext>
            </a:extLst>
          </p:cNvPr>
          <p:cNvSpPr/>
          <p:nvPr/>
        </p:nvSpPr>
        <p:spPr bwMode="auto">
          <a:xfrm flipH="1">
            <a:off x="3023995" y="1293219"/>
            <a:ext cx="2141767" cy="1953337"/>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20" name="Round Single Corner Rectangle 4">
            <a:extLst>
              <a:ext uri="{FF2B5EF4-FFF2-40B4-BE49-F238E27FC236}">
                <a16:creationId xmlns:a16="http://schemas.microsoft.com/office/drawing/2014/main" id="{3654199C-26EA-EBF2-70FC-AABBBF4D411F}"/>
              </a:ext>
            </a:extLst>
          </p:cNvPr>
          <p:cNvSpPr/>
          <p:nvPr/>
        </p:nvSpPr>
        <p:spPr bwMode="auto">
          <a:xfrm>
            <a:off x="9711309" y="1293219"/>
            <a:ext cx="2141767" cy="1953337"/>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21" name="Rectangle 20">
            <a:extLst>
              <a:ext uri="{FF2B5EF4-FFF2-40B4-BE49-F238E27FC236}">
                <a16:creationId xmlns:a16="http://schemas.microsoft.com/office/drawing/2014/main" id="{65ED8158-E7E7-7D32-52A8-31A14EDCCC6A}"/>
              </a:ext>
            </a:extLst>
          </p:cNvPr>
          <p:cNvSpPr/>
          <p:nvPr/>
        </p:nvSpPr>
        <p:spPr bwMode="auto">
          <a:xfrm>
            <a:off x="5253100" y="1293219"/>
            <a:ext cx="2141767" cy="195333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2" name="Rectangle 21">
            <a:extLst>
              <a:ext uri="{FF2B5EF4-FFF2-40B4-BE49-F238E27FC236}">
                <a16:creationId xmlns:a16="http://schemas.microsoft.com/office/drawing/2014/main" id="{BF8E5F23-D450-0C15-B992-6275134831FD}"/>
              </a:ext>
            </a:extLst>
          </p:cNvPr>
          <p:cNvSpPr/>
          <p:nvPr/>
        </p:nvSpPr>
        <p:spPr bwMode="auto">
          <a:xfrm>
            <a:off x="7482204" y="1293219"/>
            <a:ext cx="2141767" cy="195333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3" name="Rectangle 22">
            <a:extLst>
              <a:ext uri="{FF2B5EF4-FFF2-40B4-BE49-F238E27FC236}">
                <a16:creationId xmlns:a16="http://schemas.microsoft.com/office/drawing/2014/main" id="{948C4A87-588A-3AE2-7F5B-114E58E1F2B3}"/>
              </a:ext>
            </a:extLst>
          </p:cNvPr>
          <p:cNvSpPr/>
          <p:nvPr/>
        </p:nvSpPr>
        <p:spPr bwMode="auto">
          <a:xfrm>
            <a:off x="3023995" y="3325500"/>
            <a:ext cx="8829081" cy="98261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4" name="Round Same Side Corner Rectangle 8">
            <a:extLst>
              <a:ext uri="{FF2B5EF4-FFF2-40B4-BE49-F238E27FC236}">
                <a16:creationId xmlns:a16="http://schemas.microsoft.com/office/drawing/2014/main" id="{5DE612C5-F06B-AA77-ADA4-3322D57D1CCB}"/>
              </a:ext>
            </a:extLst>
          </p:cNvPr>
          <p:cNvSpPr/>
          <p:nvPr/>
        </p:nvSpPr>
        <p:spPr bwMode="auto">
          <a:xfrm rot="10800000">
            <a:off x="3023995" y="4395897"/>
            <a:ext cx="8829081" cy="982617"/>
          </a:xfrm>
          <a:prstGeom prst="round2Same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7" name="TextBox 15">
            <a:extLst>
              <a:ext uri="{FF2B5EF4-FFF2-40B4-BE49-F238E27FC236}">
                <a16:creationId xmlns:a16="http://schemas.microsoft.com/office/drawing/2014/main" id="{4D637889-5CFA-F819-30E0-3A6CE004E6BD}"/>
              </a:ext>
            </a:extLst>
          </p:cNvPr>
          <p:cNvSpPr txBox="1"/>
          <p:nvPr/>
        </p:nvSpPr>
        <p:spPr>
          <a:xfrm>
            <a:off x="3709730" y="2383304"/>
            <a:ext cx="73686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Fairness</a:t>
            </a:r>
            <a:endParaRPr lang="en-US" dirty="0">
              <a:latin typeface="Segoe UI Semibold"/>
              <a:cs typeface="Segoe UI" pitchFamily="34" charset="0"/>
            </a:endParaRPr>
          </a:p>
        </p:txBody>
      </p:sp>
      <p:sp>
        <p:nvSpPr>
          <p:cNvPr id="8" name="TextBox 16">
            <a:extLst>
              <a:ext uri="{FF2B5EF4-FFF2-40B4-BE49-F238E27FC236}">
                <a16:creationId xmlns:a16="http://schemas.microsoft.com/office/drawing/2014/main" id="{1D95A36D-2FBA-7202-C2AE-886268DDC56A}"/>
              </a:ext>
            </a:extLst>
          </p:cNvPr>
          <p:cNvSpPr txBox="1"/>
          <p:nvPr/>
        </p:nvSpPr>
        <p:spPr>
          <a:xfrm>
            <a:off x="5762527" y="2383304"/>
            <a:ext cx="109369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Reliability &amp; Safety</a:t>
            </a:r>
          </a:p>
        </p:txBody>
      </p:sp>
      <p:sp>
        <p:nvSpPr>
          <p:cNvPr id="9" name="TextBox 17">
            <a:extLst>
              <a:ext uri="{FF2B5EF4-FFF2-40B4-BE49-F238E27FC236}">
                <a16:creationId xmlns:a16="http://schemas.microsoft.com/office/drawing/2014/main" id="{B2207BF3-7F48-B56B-D890-D74519D16FCB}"/>
              </a:ext>
            </a:extLst>
          </p:cNvPr>
          <p:cNvSpPr txBox="1"/>
          <p:nvPr/>
        </p:nvSpPr>
        <p:spPr>
          <a:xfrm>
            <a:off x="8006239" y="2383304"/>
            <a:ext cx="109369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Privacy &amp; Security</a:t>
            </a:r>
          </a:p>
        </p:txBody>
      </p:sp>
      <p:sp>
        <p:nvSpPr>
          <p:cNvPr id="10" name="TextBox 18">
            <a:extLst>
              <a:ext uri="{FF2B5EF4-FFF2-40B4-BE49-F238E27FC236}">
                <a16:creationId xmlns:a16="http://schemas.microsoft.com/office/drawing/2014/main" id="{573CABBD-8A4E-9F3F-01DC-87E882A00D30}"/>
              </a:ext>
            </a:extLst>
          </p:cNvPr>
          <p:cNvSpPr txBox="1"/>
          <p:nvPr/>
        </p:nvSpPr>
        <p:spPr>
          <a:xfrm>
            <a:off x="10020040" y="2383304"/>
            <a:ext cx="149275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Inclusiveness</a:t>
            </a:r>
          </a:p>
        </p:txBody>
      </p:sp>
      <p:sp>
        <p:nvSpPr>
          <p:cNvPr id="11" name="TextBox 19">
            <a:extLst>
              <a:ext uri="{FF2B5EF4-FFF2-40B4-BE49-F238E27FC236}">
                <a16:creationId xmlns:a16="http://schemas.microsoft.com/office/drawing/2014/main" id="{F581641A-9F3A-4584-2AD5-7BD99576355C}"/>
              </a:ext>
            </a:extLst>
          </p:cNvPr>
          <p:cNvSpPr txBox="1"/>
          <p:nvPr/>
        </p:nvSpPr>
        <p:spPr>
          <a:xfrm>
            <a:off x="6693821" y="3682835"/>
            <a:ext cx="1492755"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Transparency</a:t>
            </a:r>
          </a:p>
        </p:txBody>
      </p:sp>
      <p:sp>
        <p:nvSpPr>
          <p:cNvPr id="12" name="TextBox 20">
            <a:extLst>
              <a:ext uri="{FF2B5EF4-FFF2-40B4-BE49-F238E27FC236}">
                <a16:creationId xmlns:a16="http://schemas.microsoft.com/office/drawing/2014/main" id="{86C10AFC-9F56-1891-B19D-E40C835A8FD8}"/>
              </a:ext>
            </a:extLst>
          </p:cNvPr>
          <p:cNvSpPr txBox="1"/>
          <p:nvPr/>
        </p:nvSpPr>
        <p:spPr>
          <a:xfrm>
            <a:off x="6693821" y="4754862"/>
            <a:ext cx="1492755"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Accountability</a:t>
            </a:r>
          </a:p>
        </p:txBody>
      </p:sp>
      <p:sp>
        <p:nvSpPr>
          <p:cNvPr id="13" name="Graphic 9">
            <a:extLst>
              <a:ext uri="{FF2B5EF4-FFF2-40B4-BE49-F238E27FC236}">
                <a16:creationId xmlns:a16="http://schemas.microsoft.com/office/drawing/2014/main" id="{16903C32-BAC9-12A2-58C1-E3F3171919A5}"/>
              </a:ext>
            </a:extLst>
          </p:cNvPr>
          <p:cNvSpPr>
            <a:spLocks noChangeAspect="1"/>
          </p:cNvSpPr>
          <p:nvPr/>
        </p:nvSpPr>
        <p:spPr>
          <a:xfrm>
            <a:off x="3879044" y="1793146"/>
            <a:ext cx="431670" cy="388503"/>
          </a:xfrm>
          <a:custGeom>
            <a:avLst/>
            <a:gdLst>
              <a:gd name="connsiteX0" fmla="*/ 27848 w 556963"/>
              <a:gd name="connsiteY0" fmla="*/ 20886 h 501267"/>
              <a:gd name="connsiteX1" fmla="*/ 48734 w 556963"/>
              <a:gd name="connsiteY1" fmla="*/ 0 h 501267"/>
              <a:gd name="connsiteX2" fmla="*/ 508229 w 556963"/>
              <a:gd name="connsiteY2" fmla="*/ 0 h 501267"/>
              <a:gd name="connsiteX3" fmla="*/ 529115 w 556963"/>
              <a:gd name="connsiteY3" fmla="*/ 20886 h 501267"/>
              <a:gd name="connsiteX4" fmla="*/ 508229 w 556963"/>
              <a:gd name="connsiteY4" fmla="*/ 41772 h 501267"/>
              <a:gd name="connsiteX5" fmla="*/ 479211 w 556963"/>
              <a:gd name="connsiteY5" fmla="*/ 41772 h 501267"/>
              <a:gd name="connsiteX6" fmla="*/ 555421 w 556963"/>
              <a:gd name="connsiteY6" fmla="*/ 228828 h 501267"/>
              <a:gd name="connsiteX7" fmla="*/ 556963 w 556963"/>
              <a:gd name="connsiteY7" fmla="*/ 236709 h 501267"/>
              <a:gd name="connsiteX8" fmla="*/ 459495 w 556963"/>
              <a:gd name="connsiteY8" fmla="*/ 334178 h 501267"/>
              <a:gd name="connsiteX9" fmla="*/ 362026 w 556963"/>
              <a:gd name="connsiteY9" fmla="*/ 236709 h 501267"/>
              <a:gd name="connsiteX10" fmla="*/ 363569 w 556963"/>
              <a:gd name="connsiteY10" fmla="*/ 228828 h 501267"/>
              <a:gd name="connsiteX11" fmla="*/ 439778 w 556963"/>
              <a:gd name="connsiteY11" fmla="*/ 41772 h 501267"/>
              <a:gd name="connsiteX12" fmla="*/ 299368 w 556963"/>
              <a:gd name="connsiteY12" fmla="*/ 41772 h 501267"/>
              <a:gd name="connsiteX13" fmla="*/ 299368 w 556963"/>
              <a:gd name="connsiteY13" fmla="*/ 375950 h 501267"/>
              <a:gd name="connsiteX14" fmla="*/ 410760 w 556963"/>
              <a:gd name="connsiteY14" fmla="*/ 375950 h 501267"/>
              <a:gd name="connsiteX15" fmla="*/ 473419 w 556963"/>
              <a:gd name="connsiteY15" fmla="*/ 438609 h 501267"/>
              <a:gd name="connsiteX16" fmla="*/ 410760 w 556963"/>
              <a:gd name="connsiteY16" fmla="*/ 501267 h 501267"/>
              <a:gd name="connsiteX17" fmla="*/ 146284 w 556963"/>
              <a:gd name="connsiteY17" fmla="*/ 501267 h 501267"/>
              <a:gd name="connsiteX18" fmla="*/ 83626 w 556963"/>
              <a:gd name="connsiteY18" fmla="*/ 438609 h 501267"/>
              <a:gd name="connsiteX19" fmla="*/ 146284 w 556963"/>
              <a:gd name="connsiteY19" fmla="*/ 375950 h 501267"/>
              <a:gd name="connsiteX20" fmla="*/ 257596 w 556963"/>
              <a:gd name="connsiteY20" fmla="*/ 375950 h 501267"/>
              <a:gd name="connsiteX21" fmla="*/ 257596 w 556963"/>
              <a:gd name="connsiteY21" fmla="*/ 41772 h 501267"/>
              <a:gd name="connsiteX22" fmla="*/ 117185 w 556963"/>
              <a:gd name="connsiteY22" fmla="*/ 41772 h 501267"/>
              <a:gd name="connsiteX23" fmla="*/ 193394 w 556963"/>
              <a:gd name="connsiteY23" fmla="*/ 228828 h 501267"/>
              <a:gd name="connsiteX24" fmla="*/ 194937 w 556963"/>
              <a:gd name="connsiteY24" fmla="*/ 236709 h 501267"/>
              <a:gd name="connsiteX25" fmla="*/ 97469 w 556963"/>
              <a:gd name="connsiteY25" fmla="*/ 334178 h 501267"/>
              <a:gd name="connsiteX26" fmla="*/ 0 w 556963"/>
              <a:gd name="connsiteY26" fmla="*/ 236709 h 501267"/>
              <a:gd name="connsiteX27" fmla="*/ 1544 w 556963"/>
              <a:gd name="connsiteY27" fmla="*/ 228828 h 501267"/>
              <a:gd name="connsiteX28" fmla="*/ 77752 w 556963"/>
              <a:gd name="connsiteY28" fmla="*/ 41772 h 501267"/>
              <a:gd name="connsiteX29" fmla="*/ 48734 w 556963"/>
              <a:gd name="connsiteY29" fmla="*/ 41772 h 501267"/>
              <a:gd name="connsiteX30" fmla="*/ 27848 w 556963"/>
              <a:gd name="connsiteY30" fmla="*/ 20886 h 501267"/>
              <a:gd name="connsiteX31" fmla="*/ 125398 w 556963"/>
              <a:gd name="connsiteY31" fmla="*/ 438609 h 501267"/>
              <a:gd name="connsiteX32" fmla="*/ 146284 w 556963"/>
              <a:gd name="connsiteY32" fmla="*/ 459495 h 501267"/>
              <a:gd name="connsiteX33" fmla="*/ 410760 w 556963"/>
              <a:gd name="connsiteY33" fmla="*/ 459495 h 501267"/>
              <a:gd name="connsiteX34" fmla="*/ 431647 w 556963"/>
              <a:gd name="connsiteY34" fmla="*/ 438609 h 501267"/>
              <a:gd name="connsiteX35" fmla="*/ 410760 w 556963"/>
              <a:gd name="connsiteY35" fmla="*/ 417723 h 501267"/>
              <a:gd name="connsiteX36" fmla="*/ 146284 w 556963"/>
              <a:gd name="connsiteY36" fmla="*/ 417723 h 501267"/>
              <a:gd name="connsiteX37" fmla="*/ 125398 w 556963"/>
              <a:gd name="connsiteY37" fmla="*/ 438609 h 501267"/>
              <a:gd name="connsiteX38" fmla="*/ 149116 w 556963"/>
              <a:gd name="connsiteY38" fmla="*/ 257596 h 501267"/>
              <a:gd name="connsiteX39" fmla="*/ 45821 w 556963"/>
              <a:gd name="connsiteY39" fmla="*/ 257596 h 501267"/>
              <a:gd name="connsiteX40" fmla="*/ 97469 w 556963"/>
              <a:gd name="connsiteY40" fmla="*/ 292406 h 501267"/>
              <a:gd name="connsiteX41" fmla="*/ 149116 w 556963"/>
              <a:gd name="connsiteY41" fmla="*/ 257596 h 501267"/>
              <a:gd name="connsiteX42" fmla="*/ 142989 w 556963"/>
              <a:gd name="connsiteY42" fmla="*/ 215823 h 501267"/>
              <a:gd name="connsiteX43" fmla="*/ 97469 w 556963"/>
              <a:gd name="connsiteY43" fmla="*/ 104091 h 501267"/>
              <a:gd name="connsiteX44" fmla="*/ 51948 w 556963"/>
              <a:gd name="connsiteY44" fmla="*/ 215823 h 501267"/>
              <a:gd name="connsiteX45" fmla="*/ 142989 w 556963"/>
              <a:gd name="connsiteY45" fmla="*/ 215823 h 501267"/>
              <a:gd name="connsiteX46" fmla="*/ 459495 w 556963"/>
              <a:gd name="connsiteY46" fmla="*/ 292406 h 501267"/>
              <a:gd name="connsiteX47" fmla="*/ 511142 w 556963"/>
              <a:gd name="connsiteY47" fmla="*/ 257596 h 501267"/>
              <a:gd name="connsiteX48" fmla="*/ 407848 w 556963"/>
              <a:gd name="connsiteY48" fmla="*/ 257596 h 501267"/>
              <a:gd name="connsiteX49" fmla="*/ 459495 w 556963"/>
              <a:gd name="connsiteY49" fmla="*/ 292406 h 501267"/>
              <a:gd name="connsiteX50" fmla="*/ 413974 w 556963"/>
              <a:gd name="connsiteY50" fmla="*/ 215823 h 501267"/>
              <a:gd name="connsiteX51" fmla="*/ 505015 w 556963"/>
              <a:gd name="connsiteY51" fmla="*/ 215823 h 501267"/>
              <a:gd name="connsiteX52" fmla="*/ 459495 w 556963"/>
              <a:gd name="connsiteY52" fmla="*/ 104091 h 501267"/>
              <a:gd name="connsiteX53" fmla="*/ 413974 w 556963"/>
              <a:gd name="connsiteY53" fmla="*/ 215823 h 50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6963" h="501267">
                <a:moveTo>
                  <a:pt x="27848" y="20886"/>
                </a:moveTo>
                <a:cubicBezTo>
                  <a:pt x="27848" y="9351"/>
                  <a:pt x="37199" y="0"/>
                  <a:pt x="48734" y="0"/>
                </a:cubicBezTo>
                <a:lnTo>
                  <a:pt x="508229" y="0"/>
                </a:lnTo>
                <a:cubicBezTo>
                  <a:pt x="519764" y="0"/>
                  <a:pt x="529115" y="9351"/>
                  <a:pt x="529115" y="20886"/>
                </a:cubicBezTo>
                <a:cubicBezTo>
                  <a:pt x="529115" y="32421"/>
                  <a:pt x="519764" y="41772"/>
                  <a:pt x="508229" y="41772"/>
                </a:cubicBezTo>
                <a:lnTo>
                  <a:pt x="479211" y="41772"/>
                </a:lnTo>
                <a:lnTo>
                  <a:pt x="555421" y="228828"/>
                </a:lnTo>
                <a:cubicBezTo>
                  <a:pt x="556440" y="231332"/>
                  <a:pt x="556963" y="234008"/>
                  <a:pt x="556963" y="236709"/>
                </a:cubicBezTo>
                <a:cubicBezTo>
                  <a:pt x="556963" y="290540"/>
                  <a:pt x="513325" y="334178"/>
                  <a:pt x="459495" y="334178"/>
                </a:cubicBezTo>
                <a:cubicBezTo>
                  <a:pt x="405664" y="334178"/>
                  <a:pt x="362026" y="290540"/>
                  <a:pt x="362026" y="236709"/>
                </a:cubicBezTo>
                <a:cubicBezTo>
                  <a:pt x="362026" y="234008"/>
                  <a:pt x="362550" y="231332"/>
                  <a:pt x="363569" y="228828"/>
                </a:cubicBezTo>
                <a:lnTo>
                  <a:pt x="439778" y="41772"/>
                </a:lnTo>
                <a:lnTo>
                  <a:pt x="299368" y="41772"/>
                </a:lnTo>
                <a:lnTo>
                  <a:pt x="299368" y="375950"/>
                </a:lnTo>
                <a:lnTo>
                  <a:pt x="410760" y="375950"/>
                </a:lnTo>
                <a:cubicBezTo>
                  <a:pt x="445365" y="375950"/>
                  <a:pt x="473419" y="404005"/>
                  <a:pt x="473419" y="438609"/>
                </a:cubicBezTo>
                <a:cubicBezTo>
                  <a:pt x="473419" y="473213"/>
                  <a:pt x="445365" y="501267"/>
                  <a:pt x="410760" y="501267"/>
                </a:cubicBezTo>
                <a:lnTo>
                  <a:pt x="146284" y="501267"/>
                </a:lnTo>
                <a:cubicBezTo>
                  <a:pt x="111679" y="501267"/>
                  <a:pt x="83626" y="473213"/>
                  <a:pt x="83626" y="438609"/>
                </a:cubicBezTo>
                <a:cubicBezTo>
                  <a:pt x="83626" y="404005"/>
                  <a:pt x="111679" y="375950"/>
                  <a:pt x="146284" y="375950"/>
                </a:cubicBezTo>
                <a:lnTo>
                  <a:pt x="257596" y="375950"/>
                </a:lnTo>
                <a:lnTo>
                  <a:pt x="257596" y="41772"/>
                </a:lnTo>
                <a:lnTo>
                  <a:pt x="117185" y="41772"/>
                </a:lnTo>
                <a:lnTo>
                  <a:pt x="193394" y="228828"/>
                </a:lnTo>
                <a:cubicBezTo>
                  <a:pt x="194413" y="231332"/>
                  <a:pt x="194937" y="234008"/>
                  <a:pt x="194937" y="236709"/>
                </a:cubicBezTo>
                <a:cubicBezTo>
                  <a:pt x="194937" y="290540"/>
                  <a:pt x="151299" y="334178"/>
                  <a:pt x="97469" y="334178"/>
                </a:cubicBezTo>
                <a:cubicBezTo>
                  <a:pt x="43638" y="334178"/>
                  <a:pt x="0" y="290540"/>
                  <a:pt x="0" y="236709"/>
                </a:cubicBezTo>
                <a:cubicBezTo>
                  <a:pt x="0" y="234008"/>
                  <a:pt x="524" y="231332"/>
                  <a:pt x="1544" y="228828"/>
                </a:cubicBezTo>
                <a:lnTo>
                  <a:pt x="77752" y="41772"/>
                </a:lnTo>
                <a:lnTo>
                  <a:pt x="48734" y="41772"/>
                </a:lnTo>
                <a:cubicBezTo>
                  <a:pt x="37199" y="41772"/>
                  <a:pt x="27848" y="32421"/>
                  <a:pt x="27848" y="20886"/>
                </a:cubicBezTo>
                <a:close/>
                <a:moveTo>
                  <a:pt x="125398" y="438609"/>
                </a:moveTo>
                <a:cubicBezTo>
                  <a:pt x="125398" y="450143"/>
                  <a:pt x="134749" y="459495"/>
                  <a:pt x="146284" y="459495"/>
                </a:cubicBezTo>
                <a:lnTo>
                  <a:pt x="410760" y="459495"/>
                </a:lnTo>
                <a:cubicBezTo>
                  <a:pt x="422295" y="459495"/>
                  <a:pt x="431647" y="450143"/>
                  <a:pt x="431647" y="438609"/>
                </a:cubicBezTo>
                <a:cubicBezTo>
                  <a:pt x="431647" y="427074"/>
                  <a:pt x="422295" y="417723"/>
                  <a:pt x="410760" y="417723"/>
                </a:cubicBezTo>
                <a:lnTo>
                  <a:pt x="146284" y="417723"/>
                </a:lnTo>
                <a:cubicBezTo>
                  <a:pt x="134749" y="417723"/>
                  <a:pt x="125398" y="427074"/>
                  <a:pt x="125398" y="438609"/>
                </a:cubicBezTo>
                <a:close/>
                <a:moveTo>
                  <a:pt x="149116" y="257596"/>
                </a:moveTo>
                <a:lnTo>
                  <a:pt x="45821" y="257596"/>
                </a:lnTo>
                <a:cubicBezTo>
                  <a:pt x="54083" y="278008"/>
                  <a:pt x="74095" y="292406"/>
                  <a:pt x="97469" y="292406"/>
                </a:cubicBezTo>
                <a:cubicBezTo>
                  <a:pt x="120843" y="292406"/>
                  <a:pt x="140854" y="278008"/>
                  <a:pt x="149116" y="257596"/>
                </a:cubicBezTo>
                <a:close/>
                <a:moveTo>
                  <a:pt x="142989" y="215823"/>
                </a:moveTo>
                <a:lnTo>
                  <a:pt x="97469" y="104091"/>
                </a:lnTo>
                <a:lnTo>
                  <a:pt x="51948" y="215823"/>
                </a:lnTo>
                <a:lnTo>
                  <a:pt x="142989" y="215823"/>
                </a:lnTo>
                <a:close/>
                <a:moveTo>
                  <a:pt x="459495" y="292406"/>
                </a:moveTo>
                <a:cubicBezTo>
                  <a:pt x="482868" y="292406"/>
                  <a:pt x="502879" y="278008"/>
                  <a:pt x="511142" y="257596"/>
                </a:cubicBezTo>
                <a:lnTo>
                  <a:pt x="407848" y="257596"/>
                </a:lnTo>
                <a:cubicBezTo>
                  <a:pt x="416110" y="278008"/>
                  <a:pt x="436122" y="292406"/>
                  <a:pt x="459495" y="292406"/>
                </a:cubicBezTo>
                <a:close/>
                <a:moveTo>
                  <a:pt x="413974" y="215823"/>
                </a:moveTo>
                <a:lnTo>
                  <a:pt x="505015" y="215823"/>
                </a:lnTo>
                <a:lnTo>
                  <a:pt x="459495" y="104091"/>
                </a:lnTo>
                <a:lnTo>
                  <a:pt x="413974" y="215823"/>
                </a:ln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14" name="Graphic 5">
            <a:extLst>
              <a:ext uri="{FF2B5EF4-FFF2-40B4-BE49-F238E27FC236}">
                <a16:creationId xmlns:a16="http://schemas.microsoft.com/office/drawing/2014/main" id="{A9909631-0047-4A87-425C-7070780700C0}"/>
              </a:ext>
            </a:extLst>
          </p:cNvPr>
          <p:cNvSpPr>
            <a:spLocks noChangeAspect="1"/>
          </p:cNvSpPr>
          <p:nvPr/>
        </p:nvSpPr>
        <p:spPr>
          <a:xfrm>
            <a:off x="6138157" y="1768705"/>
            <a:ext cx="371651" cy="412945"/>
          </a:xfrm>
          <a:custGeom>
            <a:avLst/>
            <a:gdLst>
              <a:gd name="connsiteX0" fmla="*/ 0 w 333892"/>
              <a:gd name="connsiteY0" fmla="*/ 69561 h 370991"/>
              <a:gd name="connsiteX1" fmla="*/ 13912 w 333892"/>
              <a:gd name="connsiteY1" fmla="*/ 55649 h 370991"/>
              <a:gd name="connsiteX2" fmla="*/ 158599 w 333892"/>
              <a:gd name="connsiteY2" fmla="*/ 2782 h 370991"/>
              <a:gd name="connsiteX3" fmla="*/ 175294 w 333892"/>
              <a:gd name="connsiteY3" fmla="*/ 2782 h 370991"/>
              <a:gd name="connsiteX4" fmla="*/ 319980 w 333892"/>
              <a:gd name="connsiteY4" fmla="*/ 55649 h 370991"/>
              <a:gd name="connsiteX5" fmla="*/ 333893 w 333892"/>
              <a:gd name="connsiteY5" fmla="*/ 69561 h 370991"/>
              <a:gd name="connsiteX6" fmla="*/ 333893 w 333892"/>
              <a:gd name="connsiteY6" fmla="*/ 166946 h 370991"/>
              <a:gd name="connsiteX7" fmla="*/ 172046 w 333892"/>
              <a:gd name="connsiteY7" fmla="*/ 370023 h 370991"/>
              <a:gd name="connsiteX8" fmla="*/ 161847 w 333892"/>
              <a:gd name="connsiteY8" fmla="*/ 370023 h 370991"/>
              <a:gd name="connsiteX9" fmla="*/ 0 w 333892"/>
              <a:gd name="connsiteY9" fmla="*/ 166946 h 370991"/>
              <a:gd name="connsiteX10" fmla="*/ 0 w 333892"/>
              <a:gd name="connsiteY10" fmla="*/ 69561 h 370991"/>
              <a:gd name="connsiteX11" fmla="*/ 27824 w 333892"/>
              <a:gd name="connsiteY11" fmla="*/ 83064 h 370991"/>
              <a:gd name="connsiteX12" fmla="*/ 27824 w 333892"/>
              <a:gd name="connsiteY12" fmla="*/ 166946 h 370991"/>
              <a:gd name="connsiteX13" fmla="*/ 166946 w 333892"/>
              <a:gd name="connsiteY13" fmla="*/ 342090 h 370991"/>
              <a:gd name="connsiteX14" fmla="*/ 306068 w 333892"/>
              <a:gd name="connsiteY14" fmla="*/ 166946 h 370991"/>
              <a:gd name="connsiteX15" fmla="*/ 306068 w 333892"/>
              <a:gd name="connsiteY15" fmla="*/ 83064 h 370991"/>
              <a:gd name="connsiteX16" fmla="*/ 166946 w 333892"/>
              <a:gd name="connsiteY16" fmla="*/ 31123 h 370991"/>
              <a:gd name="connsiteX17" fmla="*/ 27824 w 333892"/>
              <a:gd name="connsiteY17" fmla="*/ 83064 h 37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892" h="370991">
                <a:moveTo>
                  <a:pt x="0" y="69561"/>
                </a:moveTo>
                <a:cubicBezTo>
                  <a:pt x="0" y="61878"/>
                  <a:pt x="6229" y="55649"/>
                  <a:pt x="13912" y="55649"/>
                </a:cubicBezTo>
                <a:cubicBezTo>
                  <a:pt x="63317" y="55649"/>
                  <a:pt x="111445" y="38148"/>
                  <a:pt x="158599" y="2782"/>
                </a:cubicBezTo>
                <a:cubicBezTo>
                  <a:pt x="163546" y="-927"/>
                  <a:pt x="170346" y="-927"/>
                  <a:pt x="175294" y="2782"/>
                </a:cubicBezTo>
                <a:cubicBezTo>
                  <a:pt x="222447" y="38148"/>
                  <a:pt x="270575" y="55649"/>
                  <a:pt x="319980" y="55649"/>
                </a:cubicBezTo>
                <a:cubicBezTo>
                  <a:pt x="327664" y="55649"/>
                  <a:pt x="333893" y="61878"/>
                  <a:pt x="333893" y="69561"/>
                </a:cubicBezTo>
                <a:lnTo>
                  <a:pt x="333893" y="166946"/>
                </a:lnTo>
                <a:cubicBezTo>
                  <a:pt x="333893" y="259716"/>
                  <a:pt x="279030" y="327877"/>
                  <a:pt x="172046" y="370023"/>
                </a:cubicBezTo>
                <a:cubicBezTo>
                  <a:pt x="168768" y="371314"/>
                  <a:pt x="165125" y="371314"/>
                  <a:pt x="161847" y="370023"/>
                </a:cubicBezTo>
                <a:cubicBezTo>
                  <a:pt x="54862" y="327877"/>
                  <a:pt x="0" y="259716"/>
                  <a:pt x="0" y="166946"/>
                </a:cubicBezTo>
                <a:lnTo>
                  <a:pt x="0" y="69561"/>
                </a:lnTo>
                <a:close/>
                <a:moveTo>
                  <a:pt x="27824" y="83064"/>
                </a:moveTo>
                <a:lnTo>
                  <a:pt x="27824" y="166946"/>
                </a:lnTo>
                <a:cubicBezTo>
                  <a:pt x="27824" y="245886"/>
                  <a:pt x="73333" y="303822"/>
                  <a:pt x="166946" y="342090"/>
                </a:cubicBezTo>
                <a:cubicBezTo>
                  <a:pt x="260559" y="303822"/>
                  <a:pt x="306068" y="245886"/>
                  <a:pt x="306068" y="166946"/>
                </a:cubicBezTo>
                <a:lnTo>
                  <a:pt x="306068" y="83064"/>
                </a:lnTo>
                <a:cubicBezTo>
                  <a:pt x="258260" y="80243"/>
                  <a:pt x="211821" y="62851"/>
                  <a:pt x="166946" y="31123"/>
                </a:cubicBezTo>
                <a:cubicBezTo>
                  <a:pt x="122072" y="62851"/>
                  <a:pt x="75633" y="80243"/>
                  <a:pt x="27824" y="83064"/>
                </a:cubicBez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11">
            <a:extLst>
              <a:ext uri="{FF2B5EF4-FFF2-40B4-BE49-F238E27FC236}">
                <a16:creationId xmlns:a16="http://schemas.microsoft.com/office/drawing/2014/main" id="{42B1FDF5-5856-DFBC-EFC6-330773730F85}"/>
              </a:ext>
            </a:extLst>
          </p:cNvPr>
          <p:cNvSpPr>
            <a:spLocks noChangeAspect="1"/>
          </p:cNvSpPr>
          <p:nvPr/>
        </p:nvSpPr>
        <p:spPr>
          <a:xfrm>
            <a:off x="8383802" y="1758434"/>
            <a:ext cx="338572" cy="423215"/>
          </a:xfrm>
          <a:custGeom>
            <a:avLst/>
            <a:gdLst>
              <a:gd name="connsiteX0" fmla="*/ 233057 w 466113"/>
              <a:gd name="connsiteY0" fmla="*/ 0 h 582641"/>
              <a:gd name="connsiteX1" fmla="*/ 349585 w 466113"/>
              <a:gd name="connsiteY1" fmla="*/ 116528 h 582641"/>
              <a:gd name="connsiteX2" fmla="*/ 349585 w 466113"/>
              <a:gd name="connsiteY2" fmla="*/ 174793 h 582641"/>
              <a:gd name="connsiteX3" fmla="*/ 400566 w 466113"/>
              <a:gd name="connsiteY3" fmla="*/ 174793 h 582641"/>
              <a:gd name="connsiteX4" fmla="*/ 466113 w 466113"/>
              <a:gd name="connsiteY4" fmla="*/ 240340 h 582641"/>
              <a:gd name="connsiteX5" fmla="*/ 466113 w 466113"/>
              <a:gd name="connsiteY5" fmla="*/ 517094 h 582641"/>
              <a:gd name="connsiteX6" fmla="*/ 400566 w 466113"/>
              <a:gd name="connsiteY6" fmla="*/ 582642 h 582641"/>
              <a:gd name="connsiteX7" fmla="*/ 65547 w 466113"/>
              <a:gd name="connsiteY7" fmla="*/ 582642 h 582641"/>
              <a:gd name="connsiteX8" fmla="*/ 0 w 466113"/>
              <a:gd name="connsiteY8" fmla="*/ 517094 h 582641"/>
              <a:gd name="connsiteX9" fmla="*/ 0 w 466113"/>
              <a:gd name="connsiteY9" fmla="*/ 240340 h 582641"/>
              <a:gd name="connsiteX10" fmla="*/ 65547 w 466113"/>
              <a:gd name="connsiteY10" fmla="*/ 174793 h 582641"/>
              <a:gd name="connsiteX11" fmla="*/ 116528 w 466113"/>
              <a:gd name="connsiteY11" fmla="*/ 174793 h 582641"/>
              <a:gd name="connsiteX12" fmla="*/ 116528 w 466113"/>
              <a:gd name="connsiteY12" fmla="*/ 116528 h 582641"/>
              <a:gd name="connsiteX13" fmla="*/ 233057 w 466113"/>
              <a:gd name="connsiteY13" fmla="*/ 0 h 582641"/>
              <a:gd name="connsiteX14" fmla="*/ 400566 w 466113"/>
              <a:gd name="connsiteY14" fmla="*/ 218491 h 582641"/>
              <a:gd name="connsiteX15" fmla="*/ 65547 w 466113"/>
              <a:gd name="connsiteY15" fmla="*/ 218491 h 582641"/>
              <a:gd name="connsiteX16" fmla="*/ 43698 w 466113"/>
              <a:gd name="connsiteY16" fmla="*/ 240340 h 582641"/>
              <a:gd name="connsiteX17" fmla="*/ 43698 w 466113"/>
              <a:gd name="connsiteY17" fmla="*/ 517094 h 582641"/>
              <a:gd name="connsiteX18" fmla="*/ 65547 w 466113"/>
              <a:gd name="connsiteY18" fmla="*/ 538944 h 582641"/>
              <a:gd name="connsiteX19" fmla="*/ 400566 w 466113"/>
              <a:gd name="connsiteY19" fmla="*/ 538944 h 582641"/>
              <a:gd name="connsiteX20" fmla="*/ 422415 w 466113"/>
              <a:gd name="connsiteY20" fmla="*/ 517094 h 582641"/>
              <a:gd name="connsiteX21" fmla="*/ 422415 w 466113"/>
              <a:gd name="connsiteY21" fmla="*/ 240340 h 582641"/>
              <a:gd name="connsiteX22" fmla="*/ 400566 w 466113"/>
              <a:gd name="connsiteY22" fmla="*/ 218491 h 582641"/>
              <a:gd name="connsiteX23" fmla="*/ 233060 w 466113"/>
              <a:gd name="connsiteY23" fmla="*/ 335019 h 582641"/>
              <a:gd name="connsiteX24" fmla="*/ 276758 w 466113"/>
              <a:gd name="connsiteY24" fmla="*/ 378717 h 582641"/>
              <a:gd name="connsiteX25" fmla="*/ 233060 w 466113"/>
              <a:gd name="connsiteY25" fmla="*/ 422415 h 582641"/>
              <a:gd name="connsiteX26" fmla="*/ 189361 w 466113"/>
              <a:gd name="connsiteY26" fmla="*/ 378717 h 582641"/>
              <a:gd name="connsiteX27" fmla="*/ 233060 w 466113"/>
              <a:gd name="connsiteY27" fmla="*/ 335019 h 582641"/>
              <a:gd name="connsiteX28" fmla="*/ 233057 w 466113"/>
              <a:gd name="connsiteY28" fmla="*/ 43698 h 582641"/>
              <a:gd name="connsiteX29" fmla="*/ 160226 w 466113"/>
              <a:gd name="connsiteY29" fmla="*/ 116528 h 582641"/>
              <a:gd name="connsiteX30" fmla="*/ 160226 w 466113"/>
              <a:gd name="connsiteY30" fmla="*/ 174793 h 582641"/>
              <a:gd name="connsiteX31" fmla="*/ 305887 w 466113"/>
              <a:gd name="connsiteY31" fmla="*/ 174793 h 582641"/>
              <a:gd name="connsiteX32" fmla="*/ 305887 w 466113"/>
              <a:gd name="connsiteY32" fmla="*/ 116528 h 582641"/>
              <a:gd name="connsiteX33" fmla="*/ 233057 w 466113"/>
              <a:gd name="connsiteY33" fmla="*/ 43698 h 58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6113" h="582641">
                <a:moveTo>
                  <a:pt x="233057" y="0"/>
                </a:moveTo>
                <a:cubicBezTo>
                  <a:pt x="297412" y="0"/>
                  <a:pt x="349585" y="52171"/>
                  <a:pt x="349585" y="116528"/>
                </a:cubicBezTo>
                <a:lnTo>
                  <a:pt x="349585" y="174793"/>
                </a:lnTo>
                <a:lnTo>
                  <a:pt x="400566" y="174793"/>
                </a:lnTo>
                <a:cubicBezTo>
                  <a:pt x="436766" y="174793"/>
                  <a:pt x="466113" y="204139"/>
                  <a:pt x="466113" y="240340"/>
                </a:cubicBezTo>
                <a:lnTo>
                  <a:pt x="466113" y="517094"/>
                </a:lnTo>
                <a:cubicBezTo>
                  <a:pt x="466113" y="553294"/>
                  <a:pt x="436766" y="582642"/>
                  <a:pt x="400566" y="582642"/>
                </a:cubicBezTo>
                <a:lnTo>
                  <a:pt x="65547" y="582642"/>
                </a:lnTo>
                <a:cubicBezTo>
                  <a:pt x="29346" y="582642"/>
                  <a:pt x="0" y="553294"/>
                  <a:pt x="0" y="517094"/>
                </a:cubicBezTo>
                <a:lnTo>
                  <a:pt x="0" y="240340"/>
                </a:lnTo>
                <a:cubicBezTo>
                  <a:pt x="0" y="204139"/>
                  <a:pt x="29346" y="174793"/>
                  <a:pt x="65547" y="174793"/>
                </a:cubicBezTo>
                <a:lnTo>
                  <a:pt x="116528" y="174793"/>
                </a:lnTo>
                <a:lnTo>
                  <a:pt x="116528" y="116528"/>
                </a:lnTo>
                <a:cubicBezTo>
                  <a:pt x="116528" y="52171"/>
                  <a:pt x="168700" y="0"/>
                  <a:pt x="233057" y="0"/>
                </a:cubicBezTo>
                <a:close/>
                <a:moveTo>
                  <a:pt x="400566" y="218491"/>
                </a:moveTo>
                <a:lnTo>
                  <a:pt x="65547" y="218491"/>
                </a:lnTo>
                <a:cubicBezTo>
                  <a:pt x="53480" y="218491"/>
                  <a:pt x="43698" y="228273"/>
                  <a:pt x="43698" y="240340"/>
                </a:cubicBezTo>
                <a:lnTo>
                  <a:pt x="43698" y="517094"/>
                </a:lnTo>
                <a:cubicBezTo>
                  <a:pt x="43698" y="529161"/>
                  <a:pt x="53480" y="538944"/>
                  <a:pt x="65547" y="538944"/>
                </a:cubicBezTo>
                <a:lnTo>
                  <a:pt x="400566" y="538944"/>
                </a:lnTo>
                <a:cubicBezTo>
                  <a:pt x="412633" y="538944"/>
                  <a:pt x="422415" y="529161"/>
                  <a:pt x="422415" y="517094"/>
                </a:cubicBezTo>
                <a:lnTo>
                  <a:pt x="422415" y="240340"/>
                </a:lnTo>
                <a:cubicBezTo>
                  <a:pt x="422415" y="228273"/>
                  <a:pt x="412633" y="218491"/>
                  <a:pt x="400566" y="218491"/>
                </a:cubicBezTo>
                <a:close/>
                <a:moveTo>
                  <a:pt x="233060" y="335019"/>
                </a:moveTo>
                <a:cubicBezTo>
                  <a:pt x="257196" y="335019"/>
                  <a:pt x="276758" y="354584"/>
                  <a:pt x="276758" y="378717"/>
                </a:cubicBezTo>
                <a:cubicBezTo>
                  <a:pt x="276758" y="402850"/>
                  <a:pt x="257196" y="422415"/>
                  <a:pt x="233060" y="422415"/>
                </a:cubicBezTo>
                <a:cubicBezTo>
                  <a:pt x="208927" y="422415"/>
                  <a:pt x="189361" y="402850"/>
                  <a:pt x="189361" y="378717"/>
                </a:cubicBezTo>
                <a:cubicBezTo>
                  <a:pt x="189361" y="354584"/>
                  <a:pt x="208927" y="335019"/>
                  <a:pt x="233060" y="335019"/>
                </a:cubicBezTo>
                <a:close/>
                <a:moveTo>
                  <a:pt x="233057" y="43698"/>
                </a:moveTo>
                <a:cubicBezTo>
                  <a:pt x="192834" y="43698"/>
                  <a:pt x="160226" y="76305"/>
                  <a:pt x="160226" y="116528"/>
                </a:cubicBezTo>
                <a:lnTo>
                  <a:pt x="160226" y="174793"/>
                </a:lnTo>
                <a:lnTo>
                  <a:pt x="305887" y="174793"/>
                </a:lnTo>
                <a:lnTo>
                  <a:pt x="305887" y="116528"/>
                </a:lnTo>
                <a:cubicBezTo>
                  <a:pt x="305887" y="76305"/>
                  <a:pt x="273279" y="43698"/>
                  <a:pt x="233057" y="43698"/>
                </a:cubicBez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15">
            <a:extLst>
              <a:ext uri="{FF2B5EF4-FFF2-40B4-BE49-F238E27FC236}">
                <a16:creationId xmlns:a16="http://schemas.microsoft.com/office/drawing/2014/main" id="{8CBF2A3F-82FD-4C67-C271-A2BD02CBD5FC}"/>
              </a:ext>
            </a:extLst>
          </p:cNvPr>
          <p:cNvSpPr>
            <a:spLocks noChangeAspect="1"/>
          </p:cNvSpPr>
          <p:nvPr/>
        </p:nvSpPr>
        <p:spPr>
          <a:xfrm>
            <a:off x="10569208" y="1779108"/>
            <a:ext cx="425971" cy="383373"/>
          </a:xfrm>
          <a:custGeom>
            <a:avLst/>
            <a:gdLst>
              <a:gd name="connsiteX0" fmla="*/ 456195 w 715375"/>
              <a:gd name="connsiteY0" fmla="*/ 250381 h 643837"/>
              <a:gd name="connsiteX1" fmla="*/ 518790 w 715375"/>
              <a:gd name="connsiteY1" fmla="*/ 312977 h 643837"/>
              <a:gd name="connsiteX2" fmla="*/ 518790 w 715375"/>
              <a:gd name="connsiteY2" fmla="*/ 482842 h 643837"/>
              <a:gd name="connsiteX3" fmla="*/ 357795 w 715375"/>
              <a:gd name="connsiteY3" fmla="*/ 643838 h 643837"/>
              <a:gd name="connsiteX4" fmla="*/ 196797 w 715375"/>
              <a:gd name="connsiteY4" fmla="*/ 482842 h 643837"/>
              <a:gd name="connsiteX5" fmla="*/ 196797 w 715375"/>
              <a:gd name="connsiteY5" fmla="*/ 312977 h 643837"/>
              <a:gd name="connsiteX6" fmla="*/ 259392 w 715375"/>
              <a:gd name="connsiteY6" fmla="*/ 250381 h 643837"/>
              <a:gd name="connsiteX7" fmla="*/ 456195 w 715375"/>
              <a:gd name="connsiteY7" fmla="*/ 250381 h 643837"/>
              <a:gd name="connsiteX8" fmla="*/ 456195 w 715375"/>
              <a:gd name="connsiteY8" fmla="*/ 304034 h 643837"/>
              <a:gd name="connsiteX9" fmla="*/ 259392 w 715375"/>
              <a:gd name="connsiteY9" fmla="*/ 304034 h 643837"/>
              <a:gd name="connsiteX10" fmla="*/ 250450 w 715375"/>
              <a:gd name="connsiteY10" fmla="*/ 312977 h 643837"/>
              <a:gd name="connsiteX11" fmla="*/ 250450 w 715375"/>
              <a:gd name="connsiteY11" fmla="*/ 482842 h 643837"/>
              <a:gd name="connsiteX12" fmla="*/ 357795 w 715375"/>
              <a:gd name="connsiteY12" fmla="*/ 590184 h 643837"/>
              <a:gd name="connsiteX13" fmla="*/ 465137 w 715375"/>
              <a:gd name="connsiteY13" fmla="*/ 482842 h 643837"/>
              <a:gd name="connsiteX14" fmla="*/ 465137 w 715375"/>
              <a:gd name="connsiteY14" fmla="*/ 312977 h 643837"/>
              <a:gd name="connsiteX15" fmla="*/ 456195 w 715375"/>
              <a:gd name="connsiteY15" fmla="*/ 304034 h 643837"/>
              <a:gd name="connsiteX16" fmla="*/ 62595 w 715375"/>
              <a:gd name="connsiteY16" fmla="*/ 250381 h 643837"/>
              <a:gd name="connsiteX17" fmla="*/ 183539 w 715375"/>
              <a:gd name="connsiteY17" fmla="*/ 250348 h 643837"/>
              <a:gd name="connsiteX18" fmla="*/ 161429 w 715375"/>
              <a:gd name="connsiteY18" fmla="*/ 304042 h 643837"/>
              <a:gd name="connsiteX19" fmla="*/ 62595 w 715375"/>
              <a:gd name="connsiteY19" fmla="*/ 304034 h 643837"/>
              <a:gd name="connsiteX20" fmla="*/ 53653 w 715375"/>
              <a:gd name="connsiteY20" fmla="*/ 312977 h 643837"/>
              <a:gd name="connsiteX21" fmla="*/ 53653 w 715375"/>
              <a:gd name="connsiteY21" fmla="*/ 429182 h 643837"/>
              <a:gd name="connsiteX22" fmla="*/ 143119 w 715375"/>
              <a:gd name="connsiteY22" fmla="*/ 518647 h 643837"/>
              <a:gd name="connsiteX23" fmla="*/ 163898 w 715375"/>
              <a:gd name="connsiteY23" fmla="*/ 516222 h 643837"/>
              <a:gd name="connsiteX24" fmla="*/ 180091 w 715375"/>
              <a:gd name="connsiteY24" fmla="*/ 567435 h 643837"/>
              <a:gd name="connsiteX25" fmla="*/ 143119 w 715375"/>
              <a:gd name="connsiteY25" fmla="*/ 572300 h 643837"/>
              <a:gd name="connsiteX26" fmla="*/ 0 w 715375"/>
              <a:gd name="connsiteY26" fmla="*/ 429182 h 643837"/>
              <a:gd name="connsiteX27" fmla="*/ 0 w 715375"/>
              <a:gd name="connsiteY27" fmla="*/ 312977 h 643837"/>
              <a:gd name="connsiteX28" fmla="*/ 62595 w 715375"/>
              <a:gd name="connsiteY28" fmla="*/ 250381 h 643837"/>
              <a:gd name="connsiteX29" fmla="*/ 532049 w 715375"/>
              <a:gd name="connsiteY29" fmla="*/ 250348 h 643837"/>
              <a:gd name="connsiteX30" fmla="*/ 652780 w 715375"/>
              <a:gd name="connsiteY30" fmla="*/ 250381 h 643837"/>
              <a:gd name="connsiteX31" fmla="*/ 715375 w 715375"/>
              <a:gd name="connsiteY31" fmla="*/ 312977 h 643837"/>
              <a:gd name="connsiteX32" fmla="*/ 715375 w 715375"/>
              <a:gd name="connsiteY32" fmla="*/ 429225 h 643837"/>
              <a:gd name="connsiteX33" fmla="*/ 572300 w 715375"/>
              <a:gd name="connsiteY33" fmla="*/ 572300 h 643837"/>
              <a:gd name="connsiteX34" fmla="*/ 535426 w 715375"/>
              <a:gd name="connsiteY34" fmla="*/ 567503 h 643837"/>
              <a:gd name="connsiteX35" fmla="*/ 551733 w 715375"/>
              <a:gd name="connsiteY35" fmla="*/ 516254 h 643837"/>
              <a:gd name="connsiteX36" fmla="*/ 572300 w 715375"/>
              <a:gd name="connsiteY36" fmla="*/ 518647 h 643837"/>
              <a:gd name="connsiteX37" fmla="*/ 661722 w 715375"/>
              <a:gd name="connsiteY37" fmla="*/ 429225 h 643837"/>
              <a:gd name="connsiteX38" fmla="*/ 661722 w 715375"/>
              <a:gd name="connsiteY38" fmla="*/ 312977 h 643837"/>
              <a:gd name="connsiteX39" fmla="*/ 652780 w 715375"/>
              <a:gd name="connsiteY39" fmla="*/ 304034 h 643837"/>
              <a:gd name="connsiteX40" fmla="*/ 554158 w 715375"/>
              <a:gd name="connsiteY40" fmla="*/ 304042 h 643837"/>
              <a:gd name="connsiteX41" fmla="*/ 532049 w 715375"/>
              <a:gd name="connsiteY41" fmla="*/ 250348 h 643837"/>
              <a:gd name="connsiteX42" fmla="*/ 357688 w 715375"/>
              <a:gd name="connsiteY42" fmla="*/ 0 h 643837"/>
              <a:gd name="connsiteX43" fmla="*/ 464994 w 715375"/>
              <a:gd name="connsiteY43" fmla="*/ 107306 h 643837"/>
              <a:gd name="connsiteX44" fmla="*/ 357688 w 715375"/>
              <a:gd name="connsiteY44" fmla="*/ 214613 h 643837"/>
              <a:gd name="connsiteX45" fmla="*/ 250381 w 715375"/>
              <a:gd name="connsiteY45" fmla="*/ 107306 h 643837"/>
              <a:gd name="connsiteX46" fmla="*/ 357688 w 715375"/>
              <a:gd name="connsiteY46" fmla="*/ 0 h 643837"/>
              <a:gd name="connsiteX47" fmla="*/ 590184 w 715375"/>
              <a:gd name="connsiteY47" fmla="*/ 35769 h 643837"/>
              <a:gd name="connsiteX48" fmla="*/ 679606 w 715375"/>
              <a:gd name="connsiteY48" fmla="*/ 125191 h 643837"/>
              <a:gd name="connsiteX49" fmla="*/ 590184 w 715375"/>
              <a:gd name="connsiteY49" fmla="*/ 214613 h 643837"/>
              <a:gd name="connsiteX50" fmla="*/ 500763 w 715375"/>
              <a:gd name="connsiteY50" fmla="*/ 125191 h 643837"/>
              <a:gd name="connsiteX51" fmla="*/ 590184 w 715375"/>
              <a:gd name="connsiteY51" fmla="*/ 35769 h 643837"/>
              <a:gd name="connsiteX52" fmla="*/ 125191 w 715375"/>
              <a:gd name="connsiteY52" fmla="*/ 35769 h 643837"/>
              <a:gd name="connsiteX53" fmla="*/ 214613 w 715375"/>
              <a:gd name="connsiteY53" fmla="*/ 125191 h 643837"/>
              <a:gd name="connsiteX54" fmla="*/ 125191 w 715375"/>
              <a:gd name="connsiteY54" fmla="*/ 214613 h 643837"/>
              <a:gd name="connsiteX55" fmla="*/ 35769 w 715375"/>
              <a:gd name="connsiteY55" fmla="*/ 125191 h 643837"/>
              <a:gd name="connsiteX56" fmla="*/ 125191 w 715375"/>
              <a:gd name="connsiteY56" fmla="*/ 35769 h 643837"/>
              <a:gd name="connsiteX57" fmla="*/ 357688 w 715375"/>
              <a:gd name="connsiteY57" fmla="*/ 53653 h 643837"/>
              <a:gd name="connsiteX58" fmla="*/ 304034 w 715375"/>
              <a:gd name="connsiteY58" fmla="*/ 107306 h 643837"/>
              <a:gd name="connsiteX59" fmla="*/ 357688 w 715375"/>
              <a:gd name="connsiteY59" fmla="*/ 160959 h 643837"/>
              <a:gd name="connsiteX60" fmla="*/ 411341 w 715375"/>
              <a:gd name="connsiteY60" fmla="*/ 107306 h 643837"/>
              <a:gd name="connsiteX61" fmla="*/ 357688 w 715375"/>
              <a:gd name="connsiteY61" fmla="*/ 53653 h 643837"/>
              <a:gd name="connsiteX62" fmla="*/ 590184 w 715375"/>
              <a:gd name="connsiteY62" fmla="*/ 89422 h 643837"/>
              <a:gd name="connsiteX63" fmla="*/ 554416 w 715375"/>
              <a:gd name="connsiteY63" fmla="*/ 125191 h 643837"/>
              <a:gd name="connsiteX64" fmla="*/ 590184 w 715375"/>
              <a:gd name="connsiteY64" fmla="*/ 160959 h 643837"/>
              <a:gd name="connsiteX65" fmla="*/ 625953 w 715375"/>
              <a:gd name="connsiteY65" fmla="*/ 125191 h 643837"/>
              <a:gd name="connsiteX66" fmla="*/ 590184 w 715375"/>
              <a:gd name="connsiteY66" fmla="*/ 89422 h 643837"/>
              <a:gd name="connsiteX67" fmla="*/ 125191 w 715375"/>
              <a:gd name="connsiteY67" fmla="*/ 89422 h 643837"/>
              <a:gd name="connsiteX68" fmla="*/ 89422 w 715375"/>
              <a:gd name="connsiteY68" fmla="*/ 125191 h 643837"/>
              <a:gd name="connsiteX69" fmla="*/ 125191 w 715375"/>
              <a:gd name="connsiteY69" fmla="*/ 160959 h 643837"/>
              <a:gd name="connsiteX70" fmla="*/ 160959 w 715375"/>
              <a:gd name="connsiteY70" fmla="*/ 125191 h 643837"/>
              <a:gd name="connsiteX71" fmla="*/ 125191 w 715375"/>
              <a:gd name="connsiteY71" fmla="*/ 89422 h 64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15375" h="643837">
                <a:moveTo>
                  <a:pt x="456195" y="250381"/>
                </a:moveTo>
                <a:cubicBezTo>
                  <a:pt x="490765" y="250381"/>
                  <a:pt x="518790" y="278406"/>
                  <a:pt x="518790" y="312977"/>
                </a:cubicBezTo>
                <a:lnTo>
                  <a:pt x="518790" y="482842"/>
                </a:lnTo>
                <a:cubicBezTo>
                  <a:pt x="518790" y="571756"/>
                  <a:pt x="446709" y="643838"/>
                  <a:pt x="357795" y="643838"/>
                </a:cubicBezTo>
                <a:cubicBezTo>
                  <a:pt x="268878" y="643838"/>
                  <a:pt x="196797" y="571756"/>
                  <a:pt x="196797" y="482842"/>
                </a:cubicBezTo>
                <a:lnTo>
                  <a:pt x="196797" y="312977"/>
                </a:lnTo>
                <a:cubicBezTo>
                  <a:pt x="196797" y="278406"/>
                  <a:pt x="224822" y="250381"/>
                  <a:pt x="259392" y="250381"/>
                </a:cubicBezTo>
                <a:lnTo>
                  <a:pt x="456195" y="250381"/>
                </a:lnTo>
                <a:close/>
                <a:moveTo>
                  <a:pt x="456195" y="304034"/>
                </a:moveTo>
                <a:lnTo>
                  <a:pt x="259392" y="304034"/>
                </a:lnTo>
                <a:cubicBezTo>
                  <a:pt x="254454" y="304034"/>
                  <a:pt x="250450" y="308037"/>
                  <a:pt x="250450" y="312977"/>
                </a:cubicBezTo>
                <a:lnTo>
                  <a:pt x="250450" y="482842"/>
                </a:lnTo>
                <a:cubicBezTo>
                  <a:pt x="250450" y="542126"/>
                  <a:pt x="298508" y="590184"/>
                  <a:pt x="357795" y="590184"/>
                </a:cubicBezTo>
                <a:cubicBezTo>
                  <a:pt x="417078" y="590184"/>
                  <a:pt x="465137" y="542126"/>
                  <a:pt x="465137" y="482842"/>
                </a:cubicBezTo>
                <a:lnTo>
                  <a:pt x="465137" y="312977"/>
                </a:lnTo>
                <a:cubicBezTo>
                  <a:pt x="465137" y="308037"/>
                  <a:pt x="461134" y="304034"/>
                  <a:pt x="456195" y="304034"/>
                </a:cubicBezTo>
                <a:close/>
                <a:moveTo>
                  <a:pt x="62595" y="250381"/>
                </a:moveTo>
                <a:lnTo>
                  <a:pt x="183539" y="250348"/>
                </a:lnTo>
                <a:cubicBezTo>
                  <a:pt x="171258" y="265207"/>
                  <a:pt x="163257" y="283736"/>
                  <a:pt x="161429" y="304042"/>
                </a:cubicBezTo>
                <a:lnTo>
                  <a:pt x="62595" y="304034"/>
                </a:lnTo>
                <a:cubicBezTo>
                  <a:pt x="57657" y="304034"/>
                  <a:pt x="53653" y="308037"/>
                  <a:pt x="53653" y="312977"/>
                </a:cubicBezTo>
                <a:lnTo>
                  <a:pt x="53653" y="429182"/>
                </a:lnTo>
                <a:cubicBezTo>
                  <a:pt x="53653" y="478593"/>
                  <a:pt x="93708" y="518647"/>
                  <a:pt x="143119" y="518647"/>
                </a:cubicBezTo>
                <a:cubicBezTo>
                  <a:pt x="150273" y="518647"/>
                  <a:pt x="157230" y="517806"/>
                  <a:pt x="163898" y="516222"/>
                </a:cubicBezTo>
                <a:cubicBezTo>
                  <a:pt x="166928" y="534246"/>
                  <a:pt x="172461" y="551436"/>
                  <a:pt x="180091" y="567435"/>
                </a:cubicBezTo>
                <a:cubicBezTo>
                  <a:pt x="168320" y="570619"/>
                  <a:pt x="155916" y="572300"/>
                  <a:pt x="143119" y="572300"/>
                </a:cubicBezTo>
                <a:cubicBezTo>
                  <a:pt x="64077" y="572300"/>
                  <a:pt x="0" y="508224"/>
                  <a:pt x="0" y="429182"/>
                </a:cubicBezTo>
                <a:lnTo>
                  <a:pt x="0" y="312977"/>
                </a:lnTo>
                <a:cubicBezTo>
                  <a:pt x="0" y="278406"/>
                  <a:pt x="28025" y="250381"/>
                  <a:pt x="62595" y="250381"/>
                </a:cubicBezTo>
                <a:close/>
                <a:moveTo>
                  <a:pt x="532049" y="250348"/>
                </a:moveTo>
                <a:lnTo>
                  <a:pt x="652780" y="250381"/>
                </a:lnTo>
                <a:cubicBezTo>
                  <a:pt x="687350" y="250381"/>
                  <a:pt x="715375" y="278406"/>
                  <a:pt x="715375" y="312977"/>
                </a:cubicBezTo>
                <a:lnTo>
                  <a:pt x="715375" y="429225"/>
                </a:lnTo>
                <a:cubicBezTo>
                  <a:pt x="715375" y="508242"/>
                  <a:pt x="651317" y="572300"/>
                  <a:pt x="572300" y="572300"/>
                </a:cubicBezTo>
                <a:cubicBezTo>
                  <a:pt x="559552" y="572300"/>
                  <a:pt x="547190" y="570633"/>
                  <a:pt x="535426" y="567503"/>
                </a:cubicBezTo>
                <a:cubicBezTo>
                  <a:pt x="543113" y="551472"/>
                  <a:pt x="548650" y="534281"/>
                  <a:pt x="551733" y="516254"/>
                </a:cubicBezTo>
                <a:cubicBezTo>
                  <a:pt x="558322" y="517824"/>
                  <a:pt x="565214" y="518647"/>
                  <a:pt x="572300" y="518647"/>
                </a:cubicBezTo>
                <a:cubicBezTo>
                  <a:pt x="621686" y="518647"/>
                  <a:pt x="661722" y="478611"/>
                  <a:pt x="661722" y="429225"/>
                </a:cubicBezTo>
                <a:lnTo>
                  <a:pt x="661722" y="312977"/>
                </a:lnTo>
                <a:cubicBezTo>
                  <a:pt x="661722" y="308037"/>
                  <a:pt x="657719" y="304034"/>
                  <a:pt x="652780" y="304034"/>
                </a:cubicBezTo>
                <a:lnTo>
                  <a:pt x="554158" y="304042"/>
                </a:lnTo>
                <a:cubicBezTo>
                  <a:pt x="552330" y="283736"/>
                  <a:pt x="544329" y="265207"/>
                  <a:pt x="532049" y="250348"/>
                </a:cubicBezTo>
                <a:close/>
                <a:moveTo>
                  <a:pt x="357688" y="0"/>
                </a:moveTo>
                <a:cubicBezTo>
                  <a:pt x="416953" y="0"/>
                  <a:pt x="464994" y="48043"/>
                  <a:pt x="464994" y="107306"/>
                </a:cubicBezTo>
                <a:cubicBezTo>
                  <a:pt x="464994" y="166570"/>
                  <a:pt x="416953" y="214613"/>
                  <a:pt x="357688" y="214613"/>
                </a:cubicBezTo>
                <a:cubicBezTo>
                  <a:pt x="298422" y="214613"/>
                  <a:pt x="250381" y="166570"/>
                  <a:pt x="250381" y="107306"/>
                </a:cubicBezTo>
                <a:cubicBezTo>
                  <a:pt x="250381" y="48043"/>
                  <a:pt x="298422" y="0"/>
                  <a:pt x="357688" y="0"/>
                </a:cubicBezTo>
                <a:close/>
                <a:moveTo>
                  <a:pt x="590184" y="35769"/>
                </a:moveTo>
                <a:cubicBezTo>
                  <a:pt x="639570" y="35769"/>
                  <a:pt x="679606" y="75804"/>
                  <a:pt x="679606" y="125191"/>
                </a:cubicBezTo>
                <a:cubicBezTo>
                  <a:pt x="679606" y="174577"/>
                  <a:pt x="639570" y="214613"/>
                  <a:pt x="590184" y="214613"/>
                </a:cubicBezTo>
                <a:cubicBezTo>
                  <a:pt x="540799" y="214613"/>
                  <a:pt x="500763" y="174577"/>
                  <a:pt x="500763" y="125191"/>
                </a:cubicBezTo>
                <a:cubicBezTo>
                  <a:pt x="500763" y="75804"/>
                  <a:pt x="540799" y="35769"/>
                  <a:pt x="590184" y="35769"/>
                </a:cubicBezTo>
                <a:close/>
                <a:moveTo>
                  <a:pt x="125191" y="35769"/>
                </a:moveTo>
                <a:cubicBezTo>
                  <a:pt x="174577" y="35769"/>
                  <a:pt x="214613" y="75804"/>
                  <a:pt x="214613" y="125191"/>
                </a:cubicBezTo>
                <a:cubicBezTo>
                  <a:pt x="214613" y="174577"/>
                  <a:pt x="174577" y="214613"/>
                  <a:pt x="125191" y="214613"/>
                </a:cubicBezTo>
                <a:cubicBezTo>
                  <a:pt x="75804" y="214613"/>
                  <a:pt x="35769" y="174577"/>
                  <a:pt x="35769" y="125191"/>
                </a:cubicBezTo>
                <a:cubicBezTo>
                  <a:pt x="35769" y="75804"/>
                  <a:pt x="75804" y="35769"/>
                  <a:pt x="125191" y="35769"/>
                </a:cubicBezTo>
                <a:close/>
                <a:moveTo>
                  <a:pt x="357688" y="53653"/>
                </a:moveTo>
                <a:cubicBezTo>
                  <a:pt x="328057" y="53653"/>
                  <a:pt x="304034" y="77674"/>
                  <a:pt x="304034" y="107306"/>
                </a:cubicBezTo>
                <a:cubicBezTo>
                  <a:pt x="304034" y="136938"/>
                  <a:pt x="328057" y="160959"/>
                  <a:pt x="357688" y="160959"/>
                </a:cubicBezTo>
                <a:cubicBezTo>
                  <a:pt x="387318" y="160959"/>
                  <a:pt x="411341" y="136938"/>
                  <a:pt x="411341" y="107306"/>
                </a:cubicBezTo>
                <a:cubicBezTo>
                  <a:pt x="411341" y="77674"/>
                  <a:pt x="387318" y="53653"/>
                  <a:pt x="357688" y="53653"/>
                </a:cubicBezTo>
                <a:close/>
                <a:moveTo>
                  <a:pt x="590184" y="89422"/>
                </a:moveTo>
                <a:cubicBezTo>
                  <a:pt x="570429" y="89422"/>
                  <a:pt x="554416" y="105436"/>
                  <a:pt x="554416" y="125191"/>
                </a:cubicBezTo>
                <a:cubicBezTo>
                  <a:pt x="554416" y="144945"/>
                  <a:pt x="570429" y="160959"/>
                  <a:pt x="590184" y="160959"/>
                </a:cubicBezTo>
                <a:cubicBezTo>
                  <a:pt x="609939" y="160959"/>
                  <a:pt x="625953" y="144945"/>
                  <a:pt x="625953" y="125191"/>
                </a:cubicBezTo>
                <a:cubicBezTo>
                  <a:pt x="625953" y="105436"/>
                  <a:pt x="609939" y="89422"/>
                  <a:pt x="590184" y="89422"/>
                </a:cubicBezTo>
                <a:close/>
                <a:moveTo>
                  <a:pt x="125191" y="89422"/>
                </a:moveTo>
                <a:cubicBezTo>
                  <a:pt x="105436" y="89422"/>
                  <a:pt x="89422" y="105436"/>
                  <a:pt x="89422" y="125191"/>
                </a:cubicBezTo>
                <a:cubicBezTo>
                  <a:pt x="89422" y="144945"/>
                  <a:pt x="105436" y="160959"/>
                  <a:pt x="125191" y="160959"/>
                </a:cubicBezTo>
                <a:cubicBezTo>
                  <a:pt x="144945" y="160959"/>
                  <a:pt x="160959" y="144945"/>
                  <a:pt x="160959" y="125191"/>
                </a:cubicBezTo>
                <a:cubicBezTo>
                  <a:pt x="160959" y="105436"/>
                  <a:pt x="144945" y="89422"/>
                  <a:pt x="125191" y="89422"/>
                </a:cubicBez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Graphic 25">
            <a:extLst>
              <a:ext uri="{FF2B5EF4-FFF2-40B4-BE49-F238E27FC236}">
                <a16:creationId xmlns:a16="http://schemas.microsoft.com/office/drawing/2014/main" id="{A2B6300E-AF56-28B2-A238-366554FB0F74}"/>
              </a:ext>
            </a:extLst>
          </p:cNvPr>
          <p:cNvSpPr>
            <a:spLocks noChangeAspect="1"/>
          </p:cNvSpPr>
          <p:nvPr/>
        </p:nvSpPr>
        <p:spPr>
          <a:xfrm>
            <a:off x="6002883" y="3686087"/>
            <a:ext cx="436464" cy="258182"/>
          </a:xfrm>
          <a:custGeom>
            <a:avLst/>
            <a:gdLst>
              <a:gd name="connsiteX0" fmla="*/ 233755 w 467479"/>
              <a:gd name="connsiteY0" fmla="*/ 84239 h 276530"/>
              <a:gd name="connsiteX1" fmla="*/ 329901 w 467479"/>
              <a:gd name="connsiteY1" fmla="*/ 180384 h 276530"/>
              <a:gd name="connsiteX2" fmla="*/ 233755 w 467479"/>
              <a:gd name="connsiteY2" fmla="*/ 276530 h 276530"/>
              <a:gd name="connsiteX3" fmla="*/ 137608 w 467479"/>
              <a:gd name="connsiteY3" fmla="*/ 180384 h 276530"/>
              <a:gd name="connsiteX4" fmla="*/ 233755 w 467479"/>
              <a:gd name="connsiteY4" fmla="*/ 84239 h 276530"/>
              <a:gd name="connsiteX5" fmla="*/ 233755 w 467479"/>
              <a:gd name="connsiteY5" fmla="*/ 120293 h 276530"/>
              <a:gd name="connsiteX6" fmla="*/ 173663 w 467479"/>
              <a:gd name="connsiteY6" fmla="*/ 180384 h 276530"/>
              <a:gd name="connsiteX7" fmla="*/ 233755 w 467479"/>
              <a:gd name="connsiteY7" fmla="*/ 240476 h 276530"/>
              <a:gd name="connsiteX8" fmla="*/ 293846 w 467479"/>
              <a:gd name="connsiteY8" fmla="*/ 180384 h 276530"/>
              <a:gd name="connsiteX9" fmla="*/ 233755 w 467479"/>
              <a:gd name="connsiteY9" fmla="*/ 120293 h 276530"/>
              <a:gd name="connsiteX10" fmla="*/ 233755 w 467479"/>
              <a:gd name="connsiteY10" fmla="*/ 0 h 276530"/>
              <a:gd name="connsiteX11" fmla="*/ 466935 w 467479"/>
              <a:gd name="connsiteY11" fmla="*/ 181822 h 276530"/>
              <a:gd name="connsiteX12" fmla="*/ 453826 w 467479"/>
              <a:gd name="connsiteY12" fmla="*/ 203688 h 276530"/>
              <a:gd name="connsiteX13" fmla="*/ 431960 w 467479"/>
              <a:gd name="connsiteY13" fmla="*/ 190576 h 276530"/>
              <a:gd name="connsiteX14" fmla="*/ 233755 w 467479"/>
              <a:gd name="connsiteY14" fmla="*/ 36055 h 276530"/>
              <a:gd name="connsiteX15" fmla="*/ 35522 w 467479"/>
              <a:gd name="connsiteY15" fmla="*/ 190686 h 276530"/>
              <a:gd name="connsiteX16" fmla="*/ 13664 w 467479"/>
              <a:gd name="connsiteY16" fmla="*/ 203808 h 276530"/>
              <a:gd name="connsiteX17" fmla="*/ 541 w 467479"/>
              <a:gd name="connsiteY17" fmla="*/ 181949 h 276530"/>
              <a:gd name="connsiteX18" fmla="*/ 233755 w 467479"/>
              <a:gd name="connsiteY18" fmla="*/ 0 h 27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7479" h="276530">
                <a:moveTo>
                  <a:pt x="233755" y="84239"/>
                </a:moveTo>
                <a:cubicBezTo>
                  <a:pt x="286854" y="84239"/>
                  <a:pt x="329901" y="127285"/>
                  <a:pt x="329901" y="180384"/>
                </a:cubicBezTo>
                <a:cubicBezTo>
                  <a:pt x="329901" y="233486"/>
                  <a:pt x="286854" y="276530"/>
                  <a:pt x="233755" y="276530"/>
                </a:cubicBezTo>
                <a:cubicBezTo>
                  <a:pt x="180654" y="276530"/>
                  <a:pt x="137608" y="233486"/>
                  <a:pt x="137608" y="180384"/>
                </a:cubicBezTo>
                <a:cubicBezTo>
                  <a:pt x="137608" y="127285"/>
                  <a:pt x="180654" y="84239"/>
                  <a:pt x="233755" y="84239"/>
                </a:cubicBezTo>
                <a:close/>
                <a:moveTo>
                  <a:pt x="233755" y="120293"/>
                </a:moveTo>
                <a:cubicBezTo>
                  <a:pt x="200568" y="120293"/>
                  <a:pt x="173663" y="147197"/>
                  <a:pt x="173663" y="180384"/>
                </a:cubicBezTo>
                <a:cubicBezTo>
                  <a:pt x="173663" y="213572"/>
                  <a:pt x="200568" y="240476"/>
                  <a:pt x="233755" y="240476"/>
                </a:cubicBezTo>
                <a:cubicBezTo>
                  <a:pt x="266942" y="240476"/>
                  <a:pt x="293846" y="213572"/>
                  <a:pt x="293846" y="180384"/>
                </a:cubicBezTo>
                <a:cubicBezTo>
                  <a:pt x="293846" y="147197"/>
                  <a:pt x="266942" y="120293"/>
                  <a:pt x="233755" y="120293"/>
                </a:cubicBezTo>
                <a:close/>
                <a:moveTo>
                  <a:pt x="233755" y="0"/>
                </a:moveTo>
                <a:cubicBezTo>
                  <a:pt x="344647" y="0"/>
                  <a:pt x="440375" y="75715"/>
                  <a:pt x="466935" y="181822"/>
                </a:cubicBezTo>
                <a:cubicBezTo>
                  <a:pt x="469353" y="191480"/>
                  <a:pt x="463484" y="201270"/>
                  <a:pt x="453826" y="203688"/>
                </a:cubicBezTo>
                <a:cubicBezTo>
                  <a:pt x="444166" y="206103"/>
                  <a:pt x="434378" y="200236"/>
                  <a:pt x="431960" y="190576"/>
                </a:cubicBezTo>
                <a:cubicBezTo>
                  <a:pt x="409392" y="100424"/>
                  <a:pt x="328009" y="36055"/>
                  <a:pt x="233755" y="36055"/>
                </a:cubicBezTo>
                <a:cubicBezTo>
                  <a:pt x="139457" y="36055"/>
                  <a:pt x="58050" y="100479"/>
                  <a:pt x="35522" y="190686"/>
                </a:cubicBezTo>
                <a:cubicBezTo>
                  <a:pt x="33109" y="200344"/>
                  <a:pt x="23323" y="206219"/>
                  <a:pt x="13664" y="203808"/>
                </a:cubicBezTo>
                <a:cubicBezTo>
                  <a:pt x="4004" y="201395"/>
                  <a:pt x="-1871" y="191609"/>
                  <a:pt x="541" y="181949"/>
                </a:cubicBezTo>
                <a:cubicBezTo>
                  <a:pt x="27056" y="75780"/>
                  <a:pt x="122813" y="0"/>
                  <a:pt x="233755" y="0"/>
                </a:cubicBez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Graphic 27">
            <a:extLst>
              <a:ext uri="{FF2B5EF4-FFF2-40B4-BE49-F238E27FC236}">
                <a16:creationId xmlns:a16="http://schemas.microsoft.com/office/drawing/2014/main" id="{A45F558E-C7EC-2551-3F73-0B6485130576}"/>
              </a:ext>
            </a:extLst>
          </p:cNvPr>
          <p:cNvSpPr>
            <a:spLocks noChangeAspect="1"/>
          </p:cNvSpPr>
          <p:nvPr/>
        </p:nvSpPr>
        <p:spPr>
          <a:xfrm>
            <a:off x="5995467" y="4686584"/>
            <a:ext cx="443879" cy="401242"/>
          </a:xfrm>
          <a:custGeom>
            <a:avLst/>
            <a:gdLst>
              <a:gd name="connsiteX0" fmla="*/ 254056 w 495230"/>
              <a:gd name="connsiteY0" fmla="*/ 0 h 447659"/>
              <a:gd name="connsiteX1" fmla="*/ 239633 w 495230"/>
              <a:gd name="connsiteY1" fmla="*/ 6847 h 447659"/>
              <a:gd name="connsiteX2" fmla="*/ 238216 w 495230"/>
              <a:gd name="connsiteY2" fmla="*/ 7920 h 447659"/>
              <a:gd name="connsiteX3" fmla="*/ 82707 w 495230"/>
              <a:gd name="connsiteY3" fmla="*/ 46448 h 447659"/>
              <a:gd name="connsiteX4" fmla="*/ 39616 w 495230"/>
              <a:gd name="connsiteY4" fmla="*/ 183212 h 447659"/>
              <a:gd name="connsiteX5" fmla="*/ 39244 w 495230"/>
              <a:gd name="connsiteY5" fmla="*/ 183579 h 447659"/>
              <a:gd name="connsiteX6" fmla="*/ 15491 w 495230"/>
              <a:gd name="connsiteY6" fmla="*/ 207182 h 447659"/>
              <a:gd name="connsiteX7" fmla="*/ 15491 w 495230"/>
              <a:gd name="connsiteY7" fmla="*/ 281499 h 447659"/>
              <a:gd name="connsiteX8" fmla="*/ 59977 w 495230"/>
              <a:gd name="connsiteY8" fmla="*/ 296418 h 447659"/>
              <a:gd name="connsiteX9" fmla="*/ 73648 w 495230"/>
              <a:gd name="connsiteY9" fmla="*/ 319877 h 447659"/>
              <a:gd name="connsiteX10" fmla="*/ 106717 w 495230"/>
              <a:gd name="connsiteY10" fmla="*/ 335094 h 447659"/>
              <a:gd name="connsiteX11" fmla="*/ 122032 w 495230"/>
              <a:gd name="connsiteY11" fmla="*/ 367958 h 447659"/>
              <a:gd name="connsiteX12" fmla="*/ 156773 w 495230"/>
              <a:gd name="connsiteY12" fmla="*/ 383285 h 447659"/>
              <a:gd name="connsiteX13" fmla="*/ 172197 w 495230"/>
              <a:gd name="connsiteY13" fmla="*/ 417797 h 447659"/>
              <a:gd name="connsiteX14" fmla="*/ 241360 w 495230"/>
              <a:gd name="connsiteY14" fmla="*/ 422661 h 447659"/>
              <a:gd name="connsiteX15" fmla="*/ 250952 w 495230"/>
              <a:gd name="connsiteY15" fmla="*/ 432192 h 447659"/>
              <a:gd name="connsiteX16" fmla="*/ 326112 w 495230"/>
              <a:gd name="connsiteY16" fmla="*/ 432192 h 447659"/>
              <a:gd name="connsiteX17" fmla="*/ 341474 w 495230"/>
              <a:gd name="connsiteY17" fmla="*/ 399485 h 447659"/>
              <a:gd name="connsiteX18" fmla="*/ 374333 w 495230"/>
              <a:gd name="connsiteY18" fmla="*/ 384282 h 447659"/>
              <a:gd name="connsiteX19" fmla="*/ 389642 w 495230"/>
              <a:gd name="connsiteY19" fmla="*/ 351545 h 447659"/>
              <a:gd name="connsiteX20" fmla="*/ 422054 w 495230"/>
              <a:gd name="connsiteY20" fmla="*/ 336382 h 447659"/>
              <a:gd name="connsiteX21" fmla="*/ 436036 w 495230"/>
              <a:gd name="connsiteY21" fmla="*/ 311732 h 447659"/>
              <a:gd name="connsiteX22" fmla="*/ 479739 w 495230"/>
              <a:gd name="connsiteY22" fmla="*/ 296714 h 447659"/>
              <a:gd name="connsiteX23" fmla="*/ 479739 w 495230"/>
              <a:gd name="connsiteY23" fmla="*/ 222397 h 447659"/>
              <a:gd name="connsiteX24" fmla="*/ 459055 w 495230"/>
              <a:gd name="connsiteY24" fmla="*/ 201844 h 447659"/>
              <a:gd name="connsiteX25" fmla="*/ 463306 w 495230"/>
              <a:gd name="connsiteY25" fmla="*/ 185304 h 447659"/>
              <a:gd name="connsiteX26" fmla="*/ 450290 w 495230"/>
              <a:gd name="connsiteY26" fmla="*/ 78522 h 447659"/>
              <a:gd name="connsiteX27" fmla="*/ 318680 w 495230"/>
              <a:gd name="connsiteY27" fmla="*/ 124 h 447659"/>
              <a:gd name="connsiteX28" fmla="*/ 278808 w 495230"/>
              <a:gd name="connsiteY28" fmla="*/ 124 h 447659"/>
              <a:gd name="connsiteX29" fmla="*/ 273683 w 495230"/>
              <a:gd name="connsiteY29" fmla="*/ 0 h 447659"/>
              <a:gd name="connsiteX30" fmla="*/ 254056 w 495230"/>
              <a:gd name="connsiteY30" fmla="*/ 0 h 447659"/>
              <a:gd name="connsiteX31" fmla="*/ 326624 w 495230"/>
              <a:gd name="connsiteY31" fmla="*/ 122719 h 447659"/>
              <a:gd name="connsiteX32" fmla="*/ 412579 w 495230"/>
              <a:gd name="connsiteY32" fmla="*/ 208125 h 447659"/>
              <a:gd name="connsiteX33" fmla="*/ 412676 w 495230"/>
              <a:gd name="connsiteY33" fmla="*/ 208227 h 447659"/>
              <a:gd name="connsiteX34" fmla="*/ 413006 w 495230"/>
              <a:gd name="connsiteY34" fmla="*/ 208564 h 447659"/>
              <a:gd name="connsiteX35" fmla="*/ 453332 w 495230"/>
              <a:gd name="connsiteY35" fmla="*/ 248632 h 447659"/>
              <a:gd name="connsiteX36" fmla="*/ 453332 w 495230"/>
              <a:gd name="connsiteY36" fmla="*/ 270475 h 447659"/>
              <a:gd name="connsiteX37" fmla="*/ 431348 w 495230"/>
              <a:gd name="connsiteY37" fmla="*/ 270475 h 447659"/>
              <a:gd name="connsiteX38" fmla="*/ 391022 w 495230"/>
              <a:gd name="connsiteY38" fmla="*/ 230407 h 447659"/>
              <a:gd name="connsiteX39" fmla="*/ 364617 w 495230"/>
              <a:gd name="connsiteY39" fmla="*/ 230407 h 447659"/>
              <a:gd name="connsiteX40" fmla="*/ 364213 w 495230"/>
              <a:gd name="connsiteY40" fmla="*/ 230809 h 447659"/>
              <a:gd name="connsiteX41" fmla="*/ 364213 w 495230"/>
              <a:gd name="connsiteY41" fmla="*/ 257045 h 447659"/>
              <a:gd name="connsiteX42" fmla="*/ 395650 w 495230"/>
              <a:gd name="connsiteY42" fmla="*/ 288281 h 447659"/>
              <a:gd name="connsiteX43" fmla="*/ 395650 w 495230"/>
              <a:gd name="connsiteY43" fmla="*/ 310147 h 447659"/>
              <a:gd name="connsiteX44" fmla="*/ 375325 w 495230"/>
              <a:gd name="connsiteY44" fmla="*/ 311598 h 447659"/>
              <a:gd name="connsiteX45" fmla="*/ 350829 w 495230"/>
              <a:gd name="connsiteY45" fmla="*/ 313370 h 447659"/>
              <a:gd name="connsiteX46" fmla="*/ 349293 w 495230"/>
              <a:gd name="connsiteY46" fmla="*/ 337725 h 447659"/>
              <a:gd name="connsiteX47" fmla="*/ 347928 w 495230"/>
              <a:gd name="connsiteY47" fmla="*/ 358044 h 447659"/>
              <a:gd name="connsiteX48" fmla="*/ 327331 w 495230"/>
              <a:gd name="connsiteY48" fmla="*/ 359290 h 447659"/>
              <a:gd name="connsiteX49" fmla="*/ 302621 w 495230"/>
              <a:gd name="connsiteY49" fmla="*/ 360707 h 447659"/>
              <a:gd name="connsiteX50" fmla="*/ 301038 w 495230"/>
              <a:gd name="connsiteY50" fmla="*/ 385250 h 447659"/>
              <a:gd name="connsiteX51" fmla="*/ 299705 w 495230"/>
              <a:gd name="connsiteY51" fmla="*/ 405954 h 447659"/>
              <a:gd name="connsiteX52" fmla="*/ 277359 w 495230"/>
              <a:gd name="connsiteY52" fmla="*/ 405954 h 447659"/>
              <a:gd name="connsiteX53" fmla="*/ 268134 w 495230"/>
              <a:gd name="connsiteY53" fmla="*/ 396790 h 447659"/>
              <a:gd name="connsiteX54" fmla="*/ 270745 w 495230"/>
              <a:gd name="connsiteY54" fmla="*/ 394194 h 447659"/>
              <a:gd name="connsiteX55" fmla="*/ 270745 w 495230"/>
              <a:gd name="connsiteY55" fmla="*/ 319877 h 447659"/>
              <a:gd name="connsiteX56" fmla="*/ 236005 w 495230"/>
              <a:gd name="connsiteY56" fmla="*/ 304550 h 447659"/>
              <a:gd name="connsiteX57" fmla="*/ 220582 w 495230"/>
              <a:gd name="connsiteY57" fmla="*/ 270041 h 447659"/>
              <a:gd name="connsiteX58" fmla="*/ 187512 w 495230"/>
              <a:gd name="connsiteY58" fmla="*/ 254824 h 447659"/>
              <a:gd name="connsiteX59" fmla="*/ 172197 w 495230"/>
              <a:gd name="connsiteY59" fmla="*/ 221957 h 447659"/>
              <a:gd name="connsiteX60" fmla="*/ 127711 w 495230"/>
              <a:gd name="connsiteY60" fmla="*/ 207038 h 447659"/>
              <a:gd name="connsiteX61" fmla="*/ 114040 w 495230"/>
              <a:gd name="connsiteY61" fmla="*/ 183579 h 447659"/>
              <a:gd name="connsiteX62" fmla="*/ 75160 w 495230"/>
              <a:gd name="connsiteY62" fmla="*/ 168208 h 447659"/>
              <a:gd name="connsiteX63" fmla="*/ 109113 w 495230"/>
              <a:gd name="connsiteY63" fmla="*/ 72685 h 447659"/>
              <a:gd name="connsiteX64" fmla="*/ 197979 w 495230"/>
              <a:gd name="connsiteY64" fmla="*/ 38405 h 447659"/>
              <a:gd name="connsiteX65" fmla="*/ 160818 w 495230"/>
              <a:gd name="connsiteY65" fmla="*/ 66560 h 447659"/>
              <a:gd name="connsiteX66" fmla="*/ 149892 w 495230"/>
              <a:gd name="connsiteY66" fmla="*/ 147286 h 447659"/>
              <a:gd name="connsiteX67" fmla="*/ 230761 w 495230"/>
              <a:gd name="connsiteY67" fmla="*/ 158232 h 447659"/>
              <a:gd name="connsiteX68" fmla="*/ 277634 w 495230"/>
              <a:gd name="connsiteY68" fmla="*/ 122719 h 447659"/>
              <a:gd name="connsiteX69" fmla="*/ 326624 w 495230"/>
              <a:gd name="connsiteY69" fmla="*/ 122719 h 447659"/>
              <a:gd name="connsiteX70" fmla="*/ 183298 w 495230"/>
              <a:gd name="connsiteY70" fmla="*/ 96230 h 447659"/>
              <a:gd name="connsiteX71" fmla="*/ 261178 w 495230"/>
              <a:gd name="connsiteY71" fmla="*/ 37224 h 447659"/>
              <a:gd name="connsiteX72" fmla="*/ 273683 w 495230"/>
              <a:gd name="connsiteY72" fmla="*/ 37224 h 447659"/>
              <a:gd name="connsiteX73" fmla="*/ 277339 w 495230"/>
              <a:gd name="connsiteY73" fmla="*/ 37322 h 447659"/>
              <a:gd name="connsiteX74" fmla="*/ 278334 w 495230"/>
              <a:gd name="connsiteY74" fmla="*/ 37349 h 447659"/>
              <a:gd name="connsiteX75" fmla="*/ 318680 w 495230"/>
              <a:gd name="connsiteY75" fmla="*/ 37349 h 447659"/>
              <a:gd name="connsiteX76" fmla="*/ 417513 w 495230"/>
              <a:gd name="connsiteY76" fmla="*/ 96163 h 447659"/>
              <a:gd name="connsiteX77" fmla="*/ 428526 w 495230"/>
              <a:gd name="connsiteY77" fmla="*/ 170492 h 447659"/>
              <a:gd name="connsiteX78" fmla="*/ 348814 w 495230"/>
              <a:gd name="connsiteY78" fmla="*/ 91168 h 447659"/>
              <a:gd name="connsiteX79" fmla="*/ 335436 w 495230"/>
              <a:gd name="connsiteY79" fmla="*/ 85495 h 447659"/>
              <a:gd name="connsiteX80" fmla="*/ 271380 w 495230"/>
              <a:gd name="connsiteY80" fmla="*/ 85495 h 447659"/>
              <a:gd name="connsiteX81" fmla="*/ 260139 w 495230"/>
              <a:gd name="connsiteY81" fmla="*/ 89272 h 447659"/>
              <a:gd name="connsiteX82" fmla="*/ 208283 w 495230"/>
              <a:gd name="connsiteY82" fmla="*/ 128561 h 447659"/>
              <a:gd name="connsiteX83" fmla="*/ 179450 w 495230"/>
              <a:gd name="connsiteY83" fmla="*/ 124659 h 447659"/>
              <a:gd name="connsiteX84" fmla="*/ 183298 w 495230"/>
              <a:gd name="connsiteY84" fmla="*/ 96230 h 447659"/>
              <a:gd name="connsiteX85" fmla="*/ 100053 w 495230"/>
              <a:gd name="connsiteY85" fmla="*/ 293639 h 447659"/>
              <a:gd name="connsiteX86" fmla="*/ 96133 w 495230"/>
              <a:gd name="connsiteY86" fmla="*/ 278347 h 447659"/>
              <a:gd name="connsiteX87" fmla="*/ 100053 w 495230"/>
              <a:gd name="connsiteY87" fmla="*/ 271796 h 447659"/>
              <a:gd name="connsiteX88" fmla="*/ 123806 w 495230"/>
              <a:gd name="connsiteY88" fmla="*/ 248195 h 447659"/>
              <a:gd name="connsiteX89" fmla="*/ 145791 w 495230"/>
              <a:gd name="connsiteY89" fmla="*/ 248195 h 447659"/>
              <a:gd name="connsiteX90" fmla="*/ 145997 w 495230"/>
              <a:gd name="connsiteY90" fmla="*/ 269830 h 447659"/>
              <a:gd name="connsiteX91" fmla="*/ 145785 w 495230"/>
              <a:gd name="connsiteY91" fmla="*/ 270041 h 447659"/>
              <a:gd name="connsiteX92" fmla="*/ 122032 w 495230"/>
              <a:gd name="connsiteY92" fmla="*/ 293641 h 447659"/>
              <a:gd name="connsiteX93" fmla="*/ 121827 w 495230"/>
              <a:gd name="connsiteY93" fmla="*/ 293845 h 447659"/>
              <a:gd name="connsiteX94" fmla="*/ 115445 w 495230"/>
              <a:gd name="connsiteY94" fmla="*/ 297535 h 447659"/>
              <a:gd name="connsiteX95" fmla="*/ 100053 w 495230"/>
              <a:gd name="connsiteY95" fmla="*/ 293639 h 447659"/>
              <a:gd name="connsiteX96" fmla="*/ 87862 w 495230"/>
              <a:gd name="connsiteY96" fmla="*/ 210048 h 447659"/>
              <a:gd name="connsiteX97" fmla="*/ 91656 w 495230"/>
              <a:gd name="connsiteY97" fmla="*/ 216726 h 447659"/>
              <a:gd name="connsiteX98" fmla="*/ 87634 w 495230"/>
              <a:gd name="connsiteY98" fmla="*/ 231660 h 447659"/>
              <a:gd name="connsiteX99" fmla="*/ 63881 w 495230"/>
              <a:gd name="connsiteY99" fmla="*/ 255261 h 447659"/>
              <a:gd name="connsiteX100" fmla="*/ 41897 w 495230"/>
              <a:gd name="connsiteY100" fmla="*/ 255261 h 447659"/>
              <a:gd name="connsiteX101" fmla="*/ 41897 w 495230"/>
              <a:gd name="connsiteY101" fmla="*/ 233417 h 447659"/>
              <a:gd name="connsiteX102" fmla="*/ 65650 w 495230"/>
              <a:gd name="connsiteY102" fmla="*/ 209817 h 447659"/>
              <a:gd name="connsiteX103" fmla="*/ 87634 w 495230"/>
              <a:gd name="connsiteY103" fmla="*/ 209817 h 447659"/>
              <a:gd name="connsiteX104" fmla="*/ 87862 w 495230"/>
              <a:gd name="connsiteY104" fmla="*/ 210048 h 447659"/>
              <a:gd name="connsiteX105" fmla="*/ 220587 w 495230"/>
              <a:gd name="connsiteY105" fmla="*/ 391558 h 447659"/>
              <a:gd name="connsiteX106" fmla="*/ 213981 w 495230"/>
              <a:gd name="connsiteY106" fmla="*/ 395457 h 447659"/>
              <a:gd name="connsiteX107" fmla="*/ 198602 w 495230"/>
              <a:gd name="connsiteY107" fmla="*/ 391558 h 447659"/>
              <a:gd name="connsiteX108" fmla="*/ 194678 w 495230"/>
              <a:gd name="connsiteY108" fmla="*/ 376279 h 447659"/>
              <a:gd name="connsiteX109" fmla="*/ 198602 w 495230"/>
              <a:gd name="connsiteY109" fmla="*/ 369715 h 447659"/>
              <a:gd name="connsiteX110" fmla="*/ 222356 w 495230"/>
              <a:gd name="connsiteY110" fmla="*/ 346113 h 447659"/>
              <a:gd name="connsiteX111" fmla="*/ 244341 w 495230"/>
              <a:gd name="connsiteY111" fmla="*/ 346113 h 447659"/>
              <a:gd name="connsiteX112" fmla="*/ 244341 w 495230"/>
              <a:gd name="connsiteY112" fmla="*/ 367958 h 447659"/>
              <a:gd name="connsiteX113" fmla="*/ 220587 w 495230"/>
              <a:gd name="connsiteY113" fmla="*/ 391558 h 447659"/>
              <a:gd name="connsiteX114" fmla="*/ 170422 w 495230"/>
              <a:gd name="connsiteY114" fmla="*/ 341723 h 447659"/>
              <a:gd name="connsiteX115" fmla="*/ 163835 w 495230"/>
              <a:gd name="connsiteY115" fmla="*/ 345616 h 447659"/>
              <a:gd name="connsiteX116" fmla="*/ 148438 w 495230"/>
              <a:gd name="connsiteY116" fmla="*/ 341723 h 447659"/>
              <a:gd name="connsiteX117" fmla="*/ 144519 w 495230"/>
              <a:gd name="connsiteY117" fmla="*/ 326423 h 447659"/>
              <a:gd name="connsiteX118" fmla="*/ 148232 w 495230"/>
              <a:gd name="connsiteY118" fmla="*/ 320085 h 447659"/>
              <a:gd name="connsiteX119" fmla="*/ 148444 w 495230"/>
              <a:gd name="connsiteY119" fmla="*/ 319877 h 447659"/>
              <a:gd name="connsiteX120" fmla="*/ 172197 w 495230"/>
              <a:gd name="connsiteY120" fmla="*/ 296277 h 447659"/>
              <a:gd name="connsiteX121" fmla="*/ 172402 w 495230"/>
              <a:gd name="connsiteY121" fmla="*/ 296071 h 447659"/>
              <a:gd name="connsiteX122" fmla="*/ 194175 w 495230"/>
              <a:gd name="connsiteY122" fmla="*/ 296277 h 447659"/>
              <a:gd name="connsiteX123" fmla="*/ 194175 w 495230"/>
              <a:gd name="connsiteY123" fmla="*/ 318120 h 447659"/>
              <a:gd name="connsiteX124" fmla="*/ 170422 w 495230"/>
              <a:gd name="connsiteY124" fmla="*/ 341723 h 44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230" h="447659">
                <a:moveTo>
                  <a:pt x="254056" y="0"/>
                </a:moveTo>
                <a:cubicBezTo>
                  <a:pt x="248239" y="0"/>
                  <a:pt x="243045" y="2668"/>
                  <a:pt x="239633" y="6847"/>
                </a:cubicBezTo>
                <a:lnTo>
                  <a:pt x="238216" y="7920"/>
                </a:lnTo>
                <a:cubicBezTo>
                  <a:pt x="185000" y="-8212"/>
                  <a:pt x="124795" y="4630"/>
                  <a:pt x="82707" y="46448"/>
                </a:cubicBezTo>
                <a:cubicBezTo>
                  <a:pt x="45271" y="83645"/>
                  <a:pt x="30907" y="135086"/>
                  <a:pt x="39616" y="183212"/>
                </a:cubicBezTo>
                <a:lnTo>
                  <a:pt x="39244" y="183579"/>
                </a:lnTo>
                <a:lnTo>
                  <a:pt x="15491" y="207182"/>
                </a:lnTo>
                <a:cubicBezTo>
                  <a:pt x="-5164" y="227702"/>
                  <a:pt x="-5164" y="260976"/>
                  <a:pt x="15491" y="281499"/>
                </a:cubicBezTo>
                <a:cubicBezTo>
                  <a:pt x="27625" y="293554"/>
                  <a:pt x="44189" y="298528"/>
                  <a:pt x="59977" y="296418"/>
                </a:cubicBezTo>
                <a:cubicBezTo>
                  <a:pt x="62303" y="305012"/>
                  <a:pt x="66860" y="313132"/>
                  <a:pt x="73648" y="319877"/>
                </a:cubicBezTo>
                <a:cubicBezTo>
                  <a:pt x="82873" y="329044"/>
                  <a:pt x="94658" y="334114"/>
                  <a:pt x="106717" y="335094"/>
                </a:cubicBezTo>
                <a:cubicBezTo>
                  <a:pt x="107700" y="347078"/>
                  <a:pt x="112804" y="358791"/>
                  <a:pt x="122032" y="367958"/>
                </a:cubicBezTo>
                <a:cubicBezTo>
                  <a:pt x="131683" y="377547"/>
                  <a:pt x="144136" y="382657"/>
                  <a:pt x="156773" y="383285"/>
                </a:cubicBezTo>
                <a:cubicBezTo>
                  <a:pt x="157406" y="395837"/>
                  <a:pt x="162548" y="408208"/>
                  <a:pt x="172197" y="417797"/>
                </a:cubicBezTo>
                <a:cubicBezTo>
                  <a:pt x="191064" y="436543"/>
                  <a:pt x="220641" y="438163"/>
                  <a:pt x="241360" y="422661"/>
                </a:cubicBezTo>
                <a:lnTo>
                  <a:pt x="250952" y="432192"/>
                </a:lnTo>
                <a:cubicBezTo>
                  <a:pt x="271708" y="452815"/>
                  <a:pt x="305356" y="452815"/>
                  <a:pt x="326112" y="432192"/>
                </a:cubicBezTo>
                <a:cubicBezTo>
                  <a:pt x="335304" y="423058"/>
                  <a:pt x="340424" y="411414"/>
                  <a:pt x="341474" y="399485"/>
                </a:cubicBezTo>
                <a:cubicBezTo>
                  <a:pt x="353457" y="398465"/>
                  <a:pt x="365158" y="393400"/>
                  <a:pt x="374333" y="384282"/>
                </a:cubicBezTo>
                <a:cubicBezTo>
                  <a:pt x="383532" y="375143"/>
                  <a:pt x="388632" y="363484"/>
                  <a:pt x="389642" y="351545"/>
                </a:cubicBezTo>
                <a:cubicBezTo>
                  <a:pt x="401469" y="350441"/>
                  <a:pt x="412994" y="345388"/>
                  <a:pt x="422054" y="336382"/>
                </a:cubicBezTo>
                <a:cubicBezTo>
                  <a:pt x="429157" y="329327"/>
                  <a:pt x="433817" y="320765"/>
                  <a:pt x="436036" y="311732"/>
                </a:cubicBezTo>
                <a:cubicBezTo>
                  <a:pt x="451588" y="313576"/>
                  <a:pt x="467805" y="308571"/>
                  <a:pt x="479739" y="296714"/>
                </a:cubicBezTo>
                <a:cubicBezTo>
                  <a:pt x="500394" y="276191"/>
                  <a:pt x="500394" y="242917"/>
                  <a:pt x="479739" y="222397"/>
                </a:cubicBezTo>
                <a:lnTo>
                  <a:pt x="459055" y="201844"/>
                </a:lnTo>
                <a:lnTo>
                  <a:pt x="463306" y="185304"/>
                </a:lnTo>
                <a:cubicBezTo>
                  <a:pt x="472545" y="149338"/>
                  <a:pt x="467900" y="111241"/>
                  <a:pt x="450290" y="78522"/>
                </a:cubicBezTo>
                <a:cubicBezTo>
                  <a:pt x="424295" y="30218"/>
                  <a:pt x="373690" y="124"/>
                  <a:pt x="318680" y="124"/>
                </a:cubicBezTo>
                <a:lnTo>
                  <a:pt x="278808" y="124"/>
                </a:lnTo>
                <a:cubicBezTo>
                  <a:pt x="277108" y="42"/>
                  <a:pt x="275401" y="0"/>
                  <a:pt x="273683" y="0"/>
                </a:cubicBezTo>
                <a:lnTo>
                  <a:pt x="254056" y="0"/>
                </a:lnTo>
                <a:close/>
                <a:moveTo>
                  <a:pt x="326624" y="122719"/>
                </a:moveTo>
                <a:lnTo>
                  <a:pt x="412579" y="208125"/>
                </a:lnTo>
                <a:lnTo>
                  <a:pt x="412676" y="208227"/>
                </a:lnTo>
                <a:lnTo>
                  <a:pt x="413006" y="208564"/>
                </a:lnTo>
                <a:lnTo>
                  <a:pt x="453332" y="248632"/>
                </a:lnTo>
                <a:cubicBezTo>
                  <a:pt x="459405" y="254665"/>
                  <a:pt x="459405" y="264445"/>
                  <a:pt x="453332" y="270475"/>
                </a:cubicBezTo>
                <a:cubicBezTo>
                  <a:pt x="447262" y="276508"/>
                  <a:pt x="437420" y="276508"/>
                  <a:pt x="431348" y="270475"/>
                </a:cubicBezTo>
                <a:lnTo>
                  <a:pt x="391022" y="230407"/>
                </a:lnTo>
                <a:cubicBezTo>
                  <a:pt x="383731" y="223163"/>
                  <a:pt x="371908" y="223163"/>
                  <a:pt x="364617" y="230407"/>
                </a:cubicBezTo>
                <a:lnTo>
                  <a:pt x="364213" y="230809"/>
                </a:lnTo>
                <a:cubicBezTo>
                  <a:pt x="356919" y="238053"/>
                  <a:pt x="356919" y="249801"/>
                  <a:pt x="364213" y="257045"/>
                </a:cubicBezTo>
                <a:lnTo>
                  <a:pt x="395650" y="288281"/>
                </a:lnTo>
                <a:cubicBezTo>
                  <a:pt x="401725" y="294319"/>
                  <a:pt x="401725" y="304109"/>
                  <a:pt x="395650" y="310147"/>
                </a:cubicBezTo>
                <a:cubicBezTo>
                  <a:pt x="390111" y="315648"/>
                  <a:pt x="381405" y="316145"/>
                  <a:pt x="375325" y="311598"/>
                </a:cubicBezTo>
                <a:cubicBezTo>
                  <a:pt x="367863" y="306020"/>
                  <a:pt x="357401" y="306776"/>
                  <a:pt x="350829" y="313370"/>
                </a:cubicBezTo>
                <a:cubicBezTo>
                  <a:pt x="344260" y="319966"/>
                  <a:pt x="343603" y="330369"/>
                  <a:pt x="349293" y="337725"/>
                </a:cubicBezTo>
                <a:cubicBezTo>
                  <a:pt x="353969" y="343772"/>
                  <a:pt x="353504" y="352505"/>
                  <a:pt x="347928" y="358044"/>
                </a:cubicBezTo>
                <a:cubicBezTo>
                  <a:pt x="342305" y="363633"/>
                  <a:pt x="333423" y="364055"/>
                  <a:pt x="327331" y="359290"/>
                </a:cubicBezTo>
                <a:cubicBezTo>
                  <a:pt x="319918" y="353490"/>
                  <a:pt x="309314" y="354098"/>
                  <a:pt x="302621" y="360707"/>
                </a:cubicBezTo>
                <a:cubicBezTo>
                  <a:pt x="295926" y="367316"/>
                  <a:pt x="295249" y="377848"/>
                  <a:pt x="301038" y="385250"/>
                </a:cubicBezTo>
                <a:cubicBezTo>
                  <a:pt x="305845" y="391395"/>
                  <a:pt x="305391" y="400306"/>
                  <a:pt x="299705" y="405954"/>
                </a:cubicBezTo>
                <a:cubicBezTo>
                  <a:pt x="293534" y="412086"/>
                  <a:pt x="283530" y="412086"/>
                  <a:pt x="277359" y="405954"/>
                </a:cubicBezTo>
                <a:lnTo>
                  <a:pt x="268134" y="396790"/>
                </a:lnTo>
                <a:lnTo>
                  <a:pt x="270745" y="394194"/>
                </a:lnTo>
                <a:cubicBezTo>
                  <a:pt x="291400" y="373671"/>
                  <a:pt x="291400" y="340400"/>
                  <a:pt x="270745" y="319877"/>
                </a:cubicBezTo>
                <a:cubicBezTo>
                  <a:pt x="261094" y="310288"/>
                  <a:pt x="248641" y="305178"/>
                  <a:pt x="236005" y="304550"/>
                </a:cubicBezTo>
                <a:cubicBezTo>
                  <a:pt x="235372" y="291998"/>
                  <a:pt x="230230" y="279628"/>
                  <a:pt x="220582" y="270041"/>
                </a:cubicBezTo>
                <a:cubicBezTo>
                  <a:pt x="211355" y="260874"/>
                  <a:pt x="199570" y="255802"/>
                  <a:pt x="187512" y="254824"/>
                </a:cubicBezTo>
                <a:cubicBezTo>
                  <a:pt x="186529" y="242840"/>
                  <a:pt x="181424" y="231127"/>
                  <a:pt x="172197" y="221957"/>
                </a:cubicBezTo>
                <a:cubicBezTo>
                  <a:pt x="160063" y="209902"/>
                  <a:pt x="143499" y="204928"/>
                  <a:pt x="127711" y="207038"/>
                </a:cubicBezTo>
                <a:cubicBezTo>
                  <a:pt x="125384" y="198444"/>
                  <a:pt x="120828" y="190324"/>
                  <a:pt x="114040" y="183579"/>
                </a:cubicBezTo>
                <a:cubicBezTo>
                  <a:pt x="103336" y="172944"/>
                  <a:pt x="89185" y="167820"/>
                  <a:pt x="75160" y="168208"/>
                </a:cubicBezTo>
                <a:cubicBezTo>
                  <a:pt x="71517" y="134142"/>
                  <a:pt x="82835" y="98796"/>
                  <a:pt x="109113" y="72685"/>
                </a:cubicBezTo>
                <a:cubicBezTo>
                  <a:pt x="133538" y="48417"/>
                  <a:pt x="165993" y="36990"/>
                  <a:pt x="197979" y="38405"/>
                </a:cubicBezTo>
                <a:lnTo>
                  <a:pt x="160818" y="66560"/>
                </a:lnTo>
                <a:cubicBezTo>
                  <a:pt x="135410" y="85810"/>
                  <a:pt x="130515" y="121974"/>
                  <a:pt x="149892" y="147286"/>
                </a:cubicBezTo>
                <a:cubicBezTo>
                  <a:pt x="169225" y="172541"/>
                  <a:pt x="205411" y="177440"/>
                  <a:pt x="230761" y="158232"/>
                </a:cubicBezTo>
                <a:lnTo>
                  <a:pt x="277634" y="122719"/>
                </a:lnTo>
                <a:lnTo>
                  <a:pt x="326624" y="122719"/>
                </a:lnTo>
                <a:close/>
                <a:moveTo>
                  <a:pt x="183298" y="96230"/>
                </a:moveTo>
                <a:lnTo>
                  <a:pt x="261178" y="37224"/>
                </a:lnTo>
                <a:lnTo>
                  <a:pt x="273683" y="37224"/>
                </a:lnTo>
                <a:cubicBezTo>
                  <a:pt x="274912" y="37224"/>
                  <a:pt x="276130" y="37257"/>
                  <a:pt x="277339" y="37322"/>
                </a:cubicBezTo>
                <a:cubicBezTo>
                  <a:pt x="277669" y="37340"/>
                  <a:pt x="278001" y="37349"/>
                  <a:pt x="278334" y="37349"/>
                </a:cubicBezTo>
                <a:lnTo>
                  <a:pt x="318680" y="37349"/>
                </a:lnTo>
                <a:cubicBezTo>
                  <a:pt x="360078" y="37349"/>
                  <a:pt x="398047" y="59996"/>
                  <a:pt x="417513" y="96163"/>
                </a:cubicBezTo>
                <a:cubicBezTo>
                  <a:pt x="429789" y="118976"/>
                  <a:pt x="433641" y="145261"/>
                  <a:pt x="428526" y="170492"/>
                </a:cubicBezTo>
                <a:lnTo>
                  <a:pt x="348814" y="91168"/>
                </a:lnTo>
                <a:cubicBezTo>
                  <a:pt x="345308" y="87542"/>
                  <a:pt x="340478" y="85495"/>
                  <a:pt x="335436" y="85495"/>
                </a:cubicBezTo>
                <a:lnTo>
                  <a:pt x="271380" y="85495"/>
                </a:lnTo>
                <a:cubicBezTo>
                  <a:pt x="267320" y="85495"/>
                  <a:pt x="263375" y="86821"/>
                  <a:pt x="260139" y="89272"/>
                </a:cubicBezTo>
                <a:lnTo>
                  <a:pt x="208283" y="128561"/>
                </a:lnTo>
                <a:cubicBezTo>
                  <a:pt x="199260" y="135397"/>
                  <a:pt x="186330" y="133647"/>
                  <a:pt x="179450" y="124659"/>
                </a:cubicBezTo>
                <a:cubicBezTo>
                  <a:pt x="172613" y="115729"/>
                  <a:pt x="174333" y="103022"/>
                  <a:pt x="183298" y="96230"/>
                </a:cubicBezTo>
                <a:close/>
                <a:moveTo>
                  <a:pt x="100053" y="293639"/>
                </a:moveTo>
                <a:cubicBezTo>
                  <a:pt x="95887" y="289499"/>
                  <a:pt x="94580" y="283593"/>
                  <a:pt x="96133" y="278347"/>
                </a:cubicBezTo>
                <a:cubicBezTo>
                  <a:pt x="96842" y="275947"/>
                  <a:pt x="98149" y="273687"/>
                  <a:pt x="100053" y="271796"/>
                </a:cubicBezTo>
                <a:lnTo>
                  <a:pt x="123806" y="248195"/>
                </a:lnTo>
                <a:cubicBezTo>
                  <a:pt x="129877" y="242163"/>
                  <a:pt x="139720" y="242163"/>
                  <a:pt x="145791" y="248195"/>
                </a:cubicBezTo>
                <a:cubicBezTo>
                  <a:pt x="151793" y="254159"/>
                  <a:pt x="151861" y="263785"/>
                  <a:pt x="145997" y="269830"/>
                </a:cubicBezTo>
                <a:lnTo>
                  <a:pt x="145785" y="270041"/>
                </a:lnTo>
                <a:lnTo>
                  <a:pt x="122032" y="293641"/>
                </a:lnTo>
                <a:lnTo>
                  <a:pt x="121827" y="293845"/>
                </a:lnTo>
                <a:cubicBezTo>
                  <a:pt x="119967" y="295627"/>
                  <a:pt x="117770" y="296855"/>
                  <a:pt x="115445" y="297535"/>
                </a:cubicBezTo>
                <a:cubicBezTo>
                  <a:pt x="110164" y="299078"/>
                  <a:pt x="104220" y="297781"/>
                  <a:pt x="100053" y="293639"/>
                </a:cubicBezTo>
                <a:close/>
                <a:moveTo>
                  <a:pt x="87862" y="210048"/>
                </a:moveTo>
                <a:cubicBezTo>
                  <a:pt x="89735" y="211986"/>
                  <a:pt x="91000" y="214292"/>
                  <a:pt x="91656" y="216726"/>
                </a:cubicBezTo>
                <a:cubicBezTo>
                  <a:pt x="93047" y="221883"/>
                  <a:pt x="91706" y="227615"/>
                  <a:pt x="87634" y="231660"/>
                </a:cubicBezTo>
                <a:lnTo>
                  <a:pt x="63881" y="255261"/>
                </a:lnTo>
                <a:cubicBezTo>
                  <a:pt x="57810" y="261293"/>
                  <a:pt x="47968" y="261293"/>
                  <a:pt x="41897" y="255261"/>
                </a:cubicBezTo>
                <a:cubicBezTo>
                  <a:pt x="35826" y="249230"/>
                  <a:pt x="35826" y="239450"/>
                  <a:pt x="41897" y="233417"/>
                </a:cubicBezTo>
                <a:lnTo>
                  <a:pt x="65650" y="209817"/>
                </a:lnTo>
                <a:cubicBezTo>
                  <a:pt x="71721" y="203784"/>
                  <a:pt x="81563" y="203784"/>
                  <a:pt x="87634" y="209817"/>
                </a:cubicBezTo>
                <a:lnTo>
                  <a:pt x="87862" y="210048"/>
                </a:lnTo>
                <a:close/>
                <a:moveTo>
                  <a:pt x="220587" y="391558"/>
                </a:moveTo>
                <a:cubicBezTo>
                  <a:pt x="218681" y="393454"/>
                  <a:pt x="216400" y="394755"/>
                  <a:pt x="213981" y="395457"/>
                </a:cubicBezTo>
                <a:cubicBezTo>
                  <a:pt x="208705" y="396996"/>
                  <a:pt x="202766" y="395695"/>
                  <a:pt x="198602" y="391558"/>
                </a:cubicBezTo>
                <a:cubicBezTo>
                  <a:pt x="194440" y="387422"/>
                  <a:pt x="193131" y="381523"/>
                  <a:pt x="194678" y="376279"/>
                </a:cubicBezTo>
                <a:cubicBezTo>
                  <a:pt x="195387" y="373874"/>
                  <a:pt x="196695" y="371611"/>
                  <a:pt x="198602" y="369715"/>
                </a:cubicBezTo>
                <a:lnTo>
                  <a:pt x="222356" y="346113"/>
                </a:lnTo>
                <a:cubicBezTo>
                  <a:pt x="228426" y="340082"/>
                  <a:pt x="238271" y="340082"/>
                  <a:pt x="244341" y="346113"/>
                </a:cubicBezTo>
                <a:cubicBezTo>
                  <a:pt x="250411" y="352145"/>
                  <a:pt x="250411" y="361925"/>
                  <a:pt x="244341" y="367958"/>
                </a:cubicBezTo>
                <a:lnTo>
                  <a:pt x="220587" y="391558"/>
                </a:lnTo>
                <a:close/>
                <a:moveTo>
                  <a:pt x="170422" y="341723"/>
                </a:moveTo>
                <a:cubicBezTo>
                  <a:pt x="168520" y="343614"/>
                  <a:pt x="166247" y="344911"/>
                  <a:pt x="163835" y="345616"/>
                </a:cubicBezTo>
                <a:cubicBezTo>
                  <a:pt x="158552" y="347162"/>
                  <a:pt x="152606" y="345864"/>
                  <a:pt x="148438" y="341723"/>
                </a:cubicBezTo>
                <a:cubicBezTo>
                  <a:pt x="144269" y="337581"/>
                  <a:pt x="142963" y="331672"/>
                  <a:pt x="144519" y="326423"/>
                </a:cubicBezTo>
                <a:cubicBezTo>
                  <a:pt x="145203" y="324113"/>
                  <a:pt x="146441" y="321934"/>
                  <a:pt x="148232" y="320085"/>
                </a:cubicBezTo>
                <a:lnTo>
                  <a:pt x="148444" y="319877"/>
                </a:lnTo>
                <a:lnTo>
                  <a:pt x="172197" y="296277"/>
                </a:lnTo>
                <a:lnTo>
                  <a:pt x="172402" y="296071"/>
                </a:lnTo>
                <a:cubicBezTo>
                  <a:pt x="178487" y="290246"/>
                  <a:pt x="188174" y="290313"/>
                  <a:pt x="194175" y="296277"/>
                </a:cubicBezTo>
                <a:cubicBezTo>
                  <a:pt x="200247" y="302310"/>
                  <a:pt x="200247" y="312090"/>
                  <a:pt x="194175" y="318120"/>
                </a:cubicBezTo>
                <a:lnTo>
                  <a:pt x="170422" y="341723"/>
                </a:ln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374016778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0EB6809-7D53-DD6D-CFDD-66BCC0C5868F}"/>
              </a:ext>
            </a:extLst>
          </p:cNvPr>
          <p:cNvPicPr>
            <a:picLocks noChangeAspect="1"/>
          </p:cNvPicPr>
          <p:nvPr/>
        </p:nvPicPr>
        <p:blipFill>
          <a:blip r:embed="rId3"/>
          <a:stretch>
            <a:fillRect/>
          </a:stretch>
        </p:blipFill>
        <p:spPr>
          <a:xfrm>
            <a:off x="1419022" y="244512"/>
            <a:ext cx="7887838" cy="4554561"/>
          </a:xfrm>
          <a:prstGeom prst="rect">
            <a:avLst/>
          </a:prstGeom>
        </p:spPr>
      </p:pic>
      <p:sp>
        <p:nvSpPr>
          <p:cNvPr id="4" name="ZoneTexte 3">
            <a:extLst>
              <a:ext uri="{FF2B5EF4-FFF2-40B4-BE49-F238E27FC236}">
                <a16:creationId xmlns:a16="http://schemas.microsoft.com/office/drawing/2014/main" id="{A2E38BB0-5EB2-FCDF-8F3C-329A77F9D009}"/>
              </a:ext>
            </a:extLst>
          </p:cNvPr>
          <p:cNvSpPr txBox="1"/>
          <p:nvPr/>
        </p:nvSpPr>
        <p:spPr>
          <a:xfrm>
            <a:off x="1419022" y="4885700"/>
            <a:ext cx="6945332" cy="1277273"/>
          </a:xfrm>
          <a:prstGeom prst="rect">
            <a:avLst/>
          </a:prstGeom>
          <a:noFill/>
        </p:spPr>
        <p:txBody>
          <a:bodyPr wrap="square">
            <a:spAutoFit/>
          </a:bodyPr>
          <a:lstStyle/>
          <a:p>
            <a:r>
              <a:rPr lang="en-US" sz="1200" dirty="0"/>
              <a:t>An algorithm widely used in US hospitals to allocate health care to patients has been systematically discriminating against black people, a sweeping analysis has found.</a:t>
            </a:r>
          </a:p>
          <a:p>
            <a:pPr>
              <a:spcBef>
                <a:spcPts val="600"/>
              </a:spcBef>
            </a:pPr>
            <a:r>
              <a:rPr lang="en-US" sz="1200" dirty="0"/>
              <a:t>The study, published in </a:t>
            </a:r>
            <a:r>
              <a:rPr lang="en-US" sz="1200" i="1" dirty="0"/>
              <a:t>Science</a:t>
            </a:r>
            <a:r>
              <a:rPr lang="en-US" sz="1200" dirty="0"/>
              <a:t> on 24 October</a:t>
            </a:r>
            <a:r>
              <a:rPr lang="en-US" sz="1200" baseline="30000" dirty="0">
                <a:hlinkClick r:id="rId4"/>
              </a:rPr>
              <a:t>1</a:t>
            </a:r>
            <a:r>
              <a:rPr lang="en-US" sz="1200" dirty="0"/>
              <a:t>, concluded that the algorithm was less likely to refer black people than white people who were equally sick to programmes that aim to improve care for patients with complex medical needs. Hospitals and insurers use the algorithm and others like it to help manage care for about 200 million people in the United States each year.</a:t>
            </a:r>
          </a:p>
        </p:txBody>
      </p:sp>
      <p:sp>
        <p:nvSpPr>
          <p:cNvPr id="10" name="ZoneTexte 9">
            <a:extLst>
              <a:ext uri="{FF2B5EF4-FFF2-40B4-BE49-F238E27FC236}">
                <a16:creationId xmlns:a16="http://schemas.microsoft.com/office/drawing/2014/main" id="{E58E1BDA-2D50-594F-514A-540BD474455B}"/>
              </a:ext>
            </a:extLst>
          </p:cNvPr>
          <p:cNvSpPr txBox="1"/>
          <p:nvPr/>
        </p:nvSpPr>
        <p:spPr>
          <a:xfrm>
            <a:off x="2136809" y="6428822"/>
            <a:ext cx="9914021" cy="338554"/>
          </a:xfrm>
          <a:prstGeom prst="rect">
            <a:avLst/>
          </a:prstGeom>
          <a:noFill/>
        </p:spPr>
        <p:txBody>
          <a:bodyPr wrap="square">
            <a:spAutoFit/>
          </a:bodyPr>
          <a:lstStyle/>
          <a:p>
            <a:pPr algn="r"/>
            <a:r>
              <a:rPr lang="en-US" sz="1600" dirty="0">
                <a:hlinkClick r:id="rId5"/>
              </a:rPr>
              <a:t>Millions of black people affected by racial bias in health-care algorithms (nature.com)</a:t>
            </a:r>
            <a:endParaRPr lang="en-US" sz="1600" dirty="0"/>
          </a:p>
        </p:txBody>
      </p:sp>
    </p:spTree>
    <p:extLst>
      <p:ext uri="{BB962C8B-B14F-4D97-AF65-F5344CB8AC3E}">
        <p14:creationId xmlns:p14="http://schemas.microsoft.com/office/powerpoint/2010/main" val="5451625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E095965-D8DD-155F-F7E7-F39C306D0955}"/>
              </a:ext>
            </a:extLst>
          </p:cNvPr>
          <p:cNvSpPr>
            <a:spLocks noGrp="1"/>
          </p:cNvSpPr>
          <p:nvPr>
            <p:ph type="title"/>
          </p:nvPr>
        </p:nvSpPr>
        <p:spPr>
          <a:xfrm>
            <a:off x="588263" y="457200"/>
            <a:ext cx="9132000" cy="1182414"/>
          </a:xfrm>
        </p:spPr>
        <p:txBody>
          <a:bodyPr/>
          <a:lstStyle/>
          <a:p>
            <a:r>
              <a:rPr lang="en-US" dirty="0">
                <a:solidFill>
                  <a:schemeClr val="tx1"/>
                </a:solidFill>
              </a:rPr>
              <a:t>Miles &amp; years needed for to demonstrate </a:t>
            </a:r>
            <a:br>
              <a:rPr lang="en-US" dirty="0">
                <a:solidFill>
                  <a:schemeClr val="tx1"/>
                </a:solidFill>
              </a:rPr>
            </a:br>
            <a:r>
              <a:rPr lang="en-US" dirty="0">
                <a:solidFill>
                  <a:schemeClr val="tx1"/>
                </a:solidFill>
              </a:rPr>
              <a:t>autonomous vehicle reliability</a:t>
            </a:r>
            <a:br>
              <a:rPr lang="en-US" dirty="0"/>
            </a:br>
            <a:endParaRPr lang="en-US" dirty="0"/>
          </a:p>
        </p:txBody>
      </p:sp>
      <p:graphicFrame>
        <p:nvGraphicFramePr>
          <p:cNvPr id="4" name="Table 31">
            <a:extLst>
              <a:ext uri="{FF2B5EF4-FFF2-40B4-BE49-F238E27FC236}">
                <a16:creationId xmlns:a16="http://schemas.microsoft.com/office/drawing/2014/main" id="{2A313BDB-58F2-F81C-20DE-65C30DBCCA0B}"/>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751325037"/>
              </p:ext>
            </p:extLst>
          </p:nvPr>
        </p:nvGraphicFramePr>
        <p:xfrm>
          <a:off x="588263" y="1639614"/>
          <a:ext cx="5507736" cy="4572000"/>
        </p:xfrm>
        <a:graphic>
          <a:graphicData uri="http://schemas.openxmlformats.org/drawingml/2006/table">
            <a:tbl>
              <a:tblPr firstRow="1">
                <a:tableStyleId>{5C22544A-7EE6-4342-B048-85BDC9FD1C3A}</a:tableStyleId>
              </a:tblPr>
              <a:tblGrid>
                <a:gridCol w="228179">
                  <a:extLst>
                    <a:ext uri="{9D8B030D-6E8A-4147-A177-3AD203B41FA5}">
                      <a16:colId xmlns:a16="http://schemas.microsoft.com/office/drawing/2014/main" val="406488187"/>
                    </a:ext>
                  </a:extLst>
                </a:gridCol>
                <a:gridCol w="2035946">
                  <a:extLst>
                    <a:ext uri="{9D8B030D-6E8A-4147-A177-3AD203B41FA5}">
                      <a16:colId xmlns:a16="http://schemas.microsoft.com/office/drawing/2014/main" val="4013470336"/>
                    </a:ext>
                  </a:extLst>
                </a:gridCol>
                <a:gridCol w="1244189">
                  <a:extLst>
                    <a:ext uri="{9D8B030D-6E8A-4147-A177-3AD203B41FA5}">
                      <a16:colId xmlns:a16="http://schemas.microsoft.com/office/drawing/2014/main" val="3797838280"/>
                    </a:ext>
                  </a:extLst>
                </a:gridCol>
                <a:gridCol w="961419">
                  <a:extLst>
                    <a:ext uri="{9D8B030D-6E8A-4147-A177-3AD203B41FA5}">
                      <a16:colId xmlns:a16="http://schemas.microsoft.com/office/drawing/2014/main" val="3121559340"/>
                    </a:ext>
                  </a:extLst>
                </a:gridCol>
                <a:gridCol w="1038003">
                  <a:extLst>
                    <a:ext uri="{9D8B030D-6E8A-4147-A177-3AD203B41FA5}">
                      <a16:colId xmlns:a16="http://schemas.microsoft.com/office/drawing/2014/main" val="3198632518"/>
                    </a:ext>
                  </a:extLst>
                </a:gridCol>
              </a:tblGrid>
              <a:tr h="258472">
                <a:tc gridSpan="5">
                  <a:txBody>
                    <a:bodyPr/>
                    <a:lstStyle/>
                    <a:p>
                      <a:pPr algn="ctr"/>
                      <a:r>
                        <a:rPr lang="en-US" sz="1200" b="0">
                          <a:solidFill>
                            <a:schemeClr val="bg1"/>
                          </a:solidFill>
                          <a:latin typeface="+mj-lt"/>
                        </a:rPr>
                        <a:t>Benchmark Failure Rate</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10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hMerge="1">
                  <a:txBody>
                    <a:bodyPr/>
                    <a:lstStyle/>
                    <a:p>
                      <a:endParaRPr lang="en-US" sz="1200"/>
                    </a:p>
                  </a:txBody>
                  <a:tcPr marL="186133" marR="186133" marT="93066" marB="93066"/>
                </a:tc>
                <a:tc hMerge="1">
                  <a:txBody>
                    <a:bodyPr/>
                    <a:lstStyle/>
                    <a:p>
                      <a:endParaRPr lang="en-US" sz="1200"/>
                    </a:p>
                  </a:txBody>
                  <a:tcPr marL="186133" marR="186133" marT="93066" marB="93066"/>
                </a:tc>
                <a:tc hMerge="1">
                  <a:txBody>
                    <a:bodyPr/>
                    <a:lstStyle/>
                    <a:p>
                      <a:endParaRPr lang="en-US" sz="1200"/>
                    </a:p>
                  </a:txBody>
                  <a:tcPr marL="186133" marR="186133" marT="93066" marB="93066"/>
                </a:tc>
                <a:extLst>
                  <a:ext uri="{0D108BD9-81ED-4DB2-BD59-A6C34878D82A}">
                    <a16:rowId xmlns:a16="http://schemas.microsoft.com/office/drawing/2014/main" val="3709475651"/>
                  </a:ext>
                </a:extLst>
              </a:tr>
              <a:tr h="947729">
                <a:tc rowSpan="4">
                  <a:txBody>
                    <a:bodyPr/>
                    <a:lstStyle/>
                    <a:p>
                      <a:pPr algn="ctr"/>
                      <a:r>
                        <a:rPr lang="en-US" sz="1200">
                          <a:solidFill>
                            <a:schemeClr val="tx1"/>
                          </a:solidFill>
                        </a:rPr>
                        <a:t>Statistical Question</a:t>
                      </a:r>
                    </a:p>
                  </a:txBody>
                  <a:tcPr vert="vert27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solidFill>
                            <a:schemeClr val="tx1"/>
                          </a:solidFill>
                        </a:rPr>
                        <a:t>How many miles (years*) would autonomous vehicles have to be driven…</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solidFill>
                            <a:schemeClr val="tx1"/>
                          </a:solidFill>
                        </a:rPr>
                        <a:t>(A) 1.09 fatalities per 100 million miles?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solidFill>
                            <a:schemeClr val="tx1"/>
                          </a:solidFill>
                        </a:rPr>
                        <a:t>(B) 77 reported injuries per 100 million miles?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solidFill>
                            <a:schemeClr val="tx1"/>
                          </a:solidFill>
                        </a:rPr>
                        <a:t>(C) 190 reported crashes per 100 million miles?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829333"/>
                  </a:ext>
                </a:extLst>
              </a:tr>
              <a:tr h="603100">
                <a:tc v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a:solidFill>
                            <a:schemeClr val="tx1"/>
                          </a:solidFill>
                        </a:rPr>
                        <a:t>(1) Without failure to demonstrate with 95% confidence their failure</a:t>
                      </a:r>
                    </a:p>
                  </a:txBody>
                  <a:tcPr>
                    <a:lnL w="6350" cap="flat" cmpd="sng" algn="ctr">
                      <a:solidFill>
                        <a:schemeClr val="bg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275 million miles </a:t>
                      </a:r>
                      <a:br>
                        <a:rPr lang="en-US" sz="1200">
                          <a:solidFill>
                            <a:schemeClr val="tx1"/>
                          </a:solidFill>
                        </a:rPr>
                      </a:br>
                      <a:r>
                        <a:rPr lang="en-US" sz="1200">
                          <a:solidFill>
                            <a:schemeClr val="tx1"/>
                          </a:solidFill>
                        </a:rPr>
                        <a:t>(12.5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3.9 million miles </a:t>
                      </a:r>
                      <a:br>
                        <a:rPr lang="en-US" sz="1200">
                          <a:solidFill>
                            <a:schemeClr val="tx1"/>
                          </a:solidFill>
                        </a:rPr>
                      </a:br>
                      <a:r>
                        <a:rPr lang="en-US" sz="1200">
                          <a:solidFill>
                            <a:schemeClr val="tx1"/>
                          </a:solidFill>
                        </a:rPr>
                        <a:t>(2 months)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1.6 million miles </a:t>
                      </a:r>
                      <a:br>
                        <a:rPr lang="en-US" sz="1200">
                          <a:solidFill>
                            <a:schemeClr val="tx1"/>
                          </a:solidFill>
                        </a:rPr>
                      </a:br>
                      <a:r>
                        <a:rPr lang="en-US" sz="1200">
                          <a:solidFill>
                            <a:schemeClr val="tx1"/>
                          </a:solidFill>
                        </a:rPr>
                        <a:t>(I month)</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801083"/>
                  </a:ext>
                </a:extLst>
              </a:tr>
              <a:tr h="775415">
                <a:tc v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a:solidFill>
                            <a:schemeClr val="tx1"/>
                          </a:solidFill>
                        </a:rPr>
                        <a:t>(2) To demonstrate 95% confidence their </a:t>
                      </a:r>
                      <a:br>
                        <a:rPr lang="en-US" sz="1200">
                          <a:solidFill>
                            <a:schemeClr val="tx1"/>
                          </a:solidFill>
                        </a:rPr>
                      </a:br>
                      <a:r>
                        <a:rPr lang="en-US" sz="1200">
                          <a:solidFill>
                            <a:schemeClr val="tx1"/>
                          </a:solidFill>
                        </a:rPr>
                        <a:t>failure to within 20% of the true rate of…</a:t>
                      </a:r>
                    </a:p>
                  </a:txBody>
                  <a:tcPr>
                    <a:lnL w="6350" cap="flat" cmpd="sng" algn="ctr">
                      <a:solidFill>
                        <a:schemeClr val="bg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8.8 billion miles </a:t>
                      </a:r>
                      <a:br>
                        <a:rPr lang="en-US" sz="1200">
                          <a:solidFill>
                            <a:schemeClr val="tx1"/>
                          </a:solidFill>
                        </a:rPr>
                      </a:br>
                      <a:r>
                        <a:rPr lang="en-US" sz="1200">
                          <a:solidFill>
                            <a:schemeClr val="tx1"/>
                          </a:solidFill>
                        </a:rPr>
                        <a:t>(400 years)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125 million miles </a:t>
                      </a:r>
                      <a:br>
                        <a:rPr lang="en-US" sz="1200">
                          <a:solidFill>
                            <a:schemeClr val="tx1"/>
                          </a:solidFill>
                        </a:rPr>
                      </a:br>
                      <a:r>
                        <a:rPr lang="en-US" sz="1200">
                          <a:solidFill>
                            <a:schemeClr val="tx1"/>
                          </a:solidFill>
                        </a:rPr>
                        <a:t>(5.7 years)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51 million miles (2.3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0678243"/>
                  </a:ext>
                </a:extLst>
              </a:tr>
              <a:tr h="947729">
                <a:tc v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a:solidFill>
                            <a:schemeClr val="tx1"/>
                          </a:solidFill>
                        </a:rPr>
                        <a:t>(3) To demonstrate with 95% confidence and 80% power that their failure rate is 20% better than the human driver failure rate of…</a:t>
                      </a:r>
                    </a:p>
                  </a:txBody>
                  <a:tcPr>
                    <a:lnL w="6350" cap="flat" cmpd="sng" algn="ctr">
                      <a:solidFill>
                        <a:schemeClr val="bg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11 billion miles </a:t>
                      </a:r>
                      <a:br>
                        <a:rPr lang="en-US" sz="1200">
                          <a:solidFill>
                            <a:schemeClr val="tx1"/>
                          </a:solidFill>
                        </a:rPr>
                      </a:br>
                      <a:r>
                        <a:rPr lang="en-US" sz="1200">
                          <a:solidFill>
                            <a:schemeClr val="tx1"/>
                          </a:solidFill>
                        </a:rPr>
                        <a:t>(500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161 million miles </a:t>
                      </a:r>
                      <a:br>
                        <a:rPr lang="en-US" sz="1200">
                          <a:solidFill>
                            <a:schemeClr val="tx1"/>
                          </a:solidFill>
                        </a:rPr>
                      </a:br>
                      <a:r>
                        <a:rPr lang="en-US" sz="1200">
                          <a:solidFill>
                            <a:schemeClr val="tx1"/>
                          </a:solidFill>
                        </a:rPr>
                        <a:t>(7.3 years)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65 million miles </a:t>
                      </a:r>
                      <a:br>
                        <a:rPr lang="en-US" sz="1200">
                          <a:solidFill>
                            <a:schemeClr val="tx1"/>
                          </a:solidFill>
                        </a:rPr>
                      </a:br>
                      <a:r>
                        <a:rPr lang="en-US" sz="1200">
                          <a:solidFill>
                            <a:schemeClr val="tx1"/>
                          </a:solidFill>
                        </a:rPr>
                        <a:t>(3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034912"/>
                  </a:ext>
                </a:extLst>
              </a:tr>
              <a:tr h="603100">
                <a:tc gridSpan="5">
                  <a:txBody>
                    <a:bodyPr/>
                    <a:lstStyle/>
                    <a:p>
                      <a:r>
                        <a:rPr lang="en-US" sz="1200" dirty="0">
                          <a:solidFill>
                            <a:schemeClr val="tx1"/>
                          </a:solidFill>
                        </a:rPr>
                        <a:t>*We assess the time it would take to compete the requisite miles with a fleet of 100 autonomous vehicles (larger than any known existing fleet) driving 24 hours a day, 365 days a year, at an average speed of 25 miles per hour.</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200"/>
                    </a:p>
                  </a:txBody>
                  <a:tcPr marL="186133" marR="186133" marT="93066" marB="93066"/>
                </a:tc>
                <a:tc hMerge="1">
                  <a:txBody>
                    <a:bodyPr/>
                    <a:lstStyle/>
                    <a:p>
                      <a:endParaRPr lang="en-US" sz="1200"/>
                    </a:p>
                  </a:txBody>
                  <a:tcPr marL="186133" marR="186133" marT="93066" marB="93066"/>
                </a:tc>
                <a:tc hMerge="1">
                  <a:txBody>
                    <a:bodyPr/>
                    <a:lstStyle/>
                    <a:p>
                      <a:endParaRPr lang="en-US" sz="1200"/>
                    </a:p>
                  </a:txBody>
                  <a:tcPr marL="186133" marR="186133" marT="93066" marB="93066"/>
                </a:tc>
                <a:extLst>
                  <a:ext uri="{0D108BD9-81ED-4DB2-BD59-A6C34878D82A}">
                    <a16:rowId xmlns:a16="http://schemas.microsoft.com/office/drawing/2014/main" val="2597507307"/>
                  </a:ext>
                </a:extLst>
              </a:tr>
            </a:tbl>
          </a:graphicData>
        </a:graphic>
      </p:graphicFrame>
      <p:sp>
        <p:nvSpPr>
          <p:cNvPr id="5" name="TextBox 9">
            <a:extLst>
              <a:ext uri="{FF2B5EF4-FFF2-40B4-BE49-F238E27FC236}">
                <a16:creationId xmlns:a16="http://schemas.microsoft.com/office/drawing/2014/main" id="{137A6E28-73A8-B957-CFBE-8E077C6862D9}"/>
              </a:ext>
              <a:ext uri="{C183D7F6-B498-43B3-948B-1728B52AA6E4}">
                <adec:decorative xmlns:adec="http://schemas.microsoft.com/office/drawing/2017/decorative" val="1"/>
              </a:ext>
            </a:extLst>
          </p:cNvPr>
          <p:cNvSpPr txBox="1"/>
          <p:nvPr/>
        </p:nvSpPr>
        <p:spPr>
          <a:xfrm>
            <a:off x="588263" y="6400800"/>
            <a:ext cx="3391954" cy="152349"/>
          </a:xfrm>
          <a:prstGeom prst="rect">
            <a:avLst/>
          </a:prstGeom>
          <a:noFill/>
        </p:spPr>
        <p:txBody>
          <a:bodyPr wrap="none" lIns="0" tIns="0" rIns="0" bIns="0" rtlCol="0">
            <a:spAutoFit/>
          </a:bodyPr>
          <a:lstStyle/>
          <a:p>
            <a:pPr defTabSz="536948">
              <a:lnSpc>
                <a:spcPct val="90000"/>
              </a:lnSpc>
              <a:spcAft>
                <a:spcPts val="588"/>
              </a:spcAft>
              <a:defRPr/>
            </a:pPr>
            <a:r>
              <a:rPr lang="en-US" sz="1100" dirty="0"/>
              <a:t>Source: Rand Corp. </a:t>
            </a:r>
            <a:r>
              <a:rPr lang="en-US" sz="1100" i="1" dirty="0"/>
              <a:t>Driving to Safety</a:t>
            </a:r>
            <a:r>
              <a:rPr lang="en-US" sz="1100" dirty="0"/>
              <a:t>; Kara &amp; Paddock </a:t>
            </a:r>
          </a:p>
        </p:txBody>
      </p:sp>
      <p:pic>
        <p:nvPicPr>
          <p:cNvPr id="8" name="Image 7">
            <a:extLst>
              <a:ext uri="{FF2B5EF4-FFF2-40B4-BE49-F238E27FC236}">
                <a16:creationId xmlns:a16="http://schemas.microsoft.com/office/drawing/2014/main" id="{7FF1CB10-84D0-844C-33BA-062DE53DB4A0}"/>
              </a:ext>
            </a:extLst>
          </p:cNvPr>
          <p:cNvPicPr>
            <a:picLocks noChangeAspect="1"/>
          </p:cNvPicPr>
          <p:nvPr/>
        </p:nvPicPr>
        <p:blipFill>
          <a:blip r:embed="rId3"/>
          <a:stretch>
            <a:fillRect/>
          </a:stretch>
        </p:blipFill>
        <p:spPr>
          <a:xfrm>
            <a:off x="6342778" y="1639614"/>
            <a:ext cx="5428919" cy="4572000"/>
          </a:xfrm>
          <a:prstGeom prst="rect">
            <a:avLst/>
          </a:prstGeom>
        </p:spPr>
      </p:pic>
      <p:sp>
        <p:nvSpPr>
          <p:cNvPr id="10" name="ZoneTexte 9">
            <a:extLst>
              <a:ext uri="{FF2B5EF4-FFF2-40B4-BE49-F238E27FC236}">
                <a16:creationId xmlns:a16="http://schemas.microsoft.com/office/drawing/2014/main" id="{D026BF3A-AE83-A7FA-1E28-D3D3F782B09A}"/>
              </a:ext>
            </a:extLst>
          </p:cNvPr>
          <p:cNvSpPr txBox="1"/>
          <p:nvPr/>
        </p:nvSpPr>
        <p:spPr>
          <a:xfrm>
            <a:off x="6339390" y="6214933"/>
            <a:ext cx="5507736" cy="584775"/>
          </a:xfrm>
          <a:prstGeom prst="rect">
            <a:avLst/>
          </a:prstGeom>
          <a:noFill/>
        </p:spPr>
        <p:txBody>
          <a:bodyPr wrap="square">
            <a:spAutoFit/>
          </a:bodyPr>
          <a:lstStyle/>
          <a:p>
            <a:pPr algn="ctr"/>
            <a:r>
              <a:rPr lang="en-US" sz="1600" dirty="0">
                <a:hlinkClick r:id="rId4"/>
              </a:rPr>
              <a:t>What's the status of self-driving cars? There has been progress, but safety questions remain. - CBS News</a:t>
            </a:r>
            <a:endParaRPr lang="en-US" sz="1600" dirty="0"/>
          </a:p>
        </p:txBody>
      </p:sp>
    </p:spTree>
    <p:extLst>
      <p:ext uri="{BB962C8B-B14F-4D97-AF65-F5344CB8AC3E}">
        <p14:creationId xmlns:p14="http://schemas.microsoft.com/office/powerpoint/2010/main" val="5270620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21ABBA5-FD1A-5BB3-B2BF-27695EE1D3C3}"/>
              </a:ext>
            </a:extLst>
          </p:cNvPr>
          <p:cNvPicPr>
            <a:picLocks noChangeAspect="1"/>
          </p:cNvPicPr>
          <p:nvPr/>
        </p:nvPicPr>
        <p:blipFill>
          <a:blip r:embed="rId3"/>
          <a:stretch>
            <a:fillRect/>
          </a:stretch>
        </p:blipFill>
        <p:spPr>
          <a:xfrm>
            <a:off x="2097531" y="433479"/>
            <a:ext cx="6673970" cy="540143"/>
          </a:xfrm>
          <a:prstGeom prst="rect">
            <a:avLst/>
          </a:prstGeom>
        </p:spPr>
      </p:pic>
      <p:cxnSp>
        <p:nvCxnSpPr>
          <p:cNvPr id="5" name="Straight Connector 12">
            <a:extLst>
              <a:ext uri="{FF2B5EF4-FFF2-40B4-BE49-F238E27FC236}">
                <a16:creationId xmlns:a16="http://schemas.microsoft.com/office/drawing/2014/main" id="{7238C398-63D3-74CA-74D6-72B69C191FBB}"/>
              </a:ext>
              <a:ext uri="{C183D7F6-B498-43B3-948B-1728B52AA6E4}">
                <adec:decorative xmlns:adec="http://schemas.microsoft.com/office/drawing/2017/decorative" val="1"/>
              </a:ext>
            </a:extLst>
          </p:cNvPr>
          <p:cNvCxnSpPr>
            <a:cxnSpLocks/>
          </p:cNvCxnSpPr>
          <p:nvPr/>
        </p:nvCxnSpPr>
        <p:spPr>
          <a:xfrm>
            <a:off x="2230295" y="3882575"/>
            <a:ext cx="6705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14">
            <a:extLst>
              <a:ext uri="{FF2B5EF4-FFF2-40B4-BE49-F238E27FC236}">
                <a16:creationId xmlns:a16="http://schemas.microsoft.com/office/drawing/2014/main" id="{C2BEFC8F-7B69-493E-A097-6644754667D5}"/>
              </a:ext>
              <a:ext uri="{C183D7F6-B498-43B3-948B-1728B52AA6E4}">
                <adec:decorative xmlns:adec="http://schemas.microsoft.com/office/drawing/2017/decorative" val="1"/>
              </a:ext>
            </a:extLst>
          </p:cNvPr>
          <p:cNvGrpSpPr/>
          <p:nvPr/>
        </p:nvGrpSpPr>
        <p:grpSpPr>
          <a:xfrm>
            <a:off x="2099177" y="3535605"/>
            <a:ext cx="7164552" cy="2934768"/>
            <a:chOff x="5145923" y="3700533"/>
            <a:chExt cx="6439527" cy="2776609"/>
          </a:xfrm>
        </p:grpSpPr>
        <p:sp>
          <p:nvSpPr>
            <p:cNvPr id="7" name="TextBox 10">
              <a:extLst>
                <a:ext uri="{FF2B5EF4-FFF2-40B4-BE49-F238E27FC236}">
                  <a16:creationId xmlns:a16="http://schemas.microsoft.com/office/drawing/2014/main" id="{7914139F-0A98-0CC7-EAEE-2D8F5C0BCCD5}"/>
                </a:ext>
              </a:extLst>
            </p:cNvPr>
            <p:cNvSpPr txBox="1"/>
            <p:nvPr/>
          </p:nvSpPr>
          <p:spPr>
            <a:xfrm>
              <a:off x="5145923" y="3700533"/>
              <a:ext cx="827856" cy="2079498"/>
            </a:xfrm>
            <a:prstGeom prst="rect">
              <a:avLst/>
            </a:prstGeom>
            <a:noFill/>
          </p:spPr>
          <p:txBody>
            <a:bodyPr wrap="none" rtlCol="0">
              <a:spAutoFit/>
            </a:bodyPr>
            <a:lstStyle/>
            <a:p>
              <a:r>
                <a:rPr lang="en-US" sz="15000" dirty="0">
                  <a:latin typeface="Franklin Gothic Book" panose="020B0503020102020204" pitchFamily="34" charset="0"/>
                </a:rPr>
                <a:t>“</a:t>
              </a:r>
            </a:p>
          </p:txBody>
        </p:sp>
        <p:sp>
          <p:nvSpPr>
            <p:cNvPr id="8" name="TextBox 8">
              <a:extLst>
                <a:ext uri="{FF2B5EF4-FFF2-40B4-BE49-F238E27FC236}">
                  <a16:creationId xmlns:a16="http://schemas.microsoft.com/office/drawing/2014/main" id="{3DD806BA-1A06-B237-0ACE-456E0420D962}"/>
                </a:ext>
              </a:extLst>
            </p:cNvPr>
            <p:cNvSpPr txBox="1"/>
            <p:nvPr/>
          </p:nvSpPr>
          <p:spPr>
            <a:xfrm>
              <a:off x="6091363" y="4397645"/>
              <a:ext cx="4844664" cy="1048284"/>
            </a:xfrm>
            <a:prstGeom prst="rect">
              <a:avLst/>
            </a:prstGeom>
            <a:noFill/>
          </p:spPr>
          <p:txBody>
            <a:bodyPr wrap="square" lIns="0" tIns="0" rIns="0" bIns="0" rtlCol="0">
              <a:spAutoFit/>
            </a:bodyPr>
            <a:lstStyle/>
            <a:p>
              <a:r>
                <a:rPr lang="en-US" sz="2400" dirty="0"/>
                <a:t>We knew that if we could identify them in their second trimester, there’s a good chance we could capture them for years</a:t>
              </a:r>
            </a:p>
          </p:txBody>
        </p:sp>
        <p:sp>
          <p:nvSpPr>
            <p:cNvPr id="9" name="TextBox 9">
              <a:extLst>
                <a:ext uri="{FF2B5EF4-FFF2-40B4-BE49-F238E27FC236}">
                  <a16:creationId xmlns:a16="http://schemas.microsoft.com/office/drawing/2014/main" id="{61A270FC-8D6D-323D-4169-38356A835FC8}"/>
                </a:ext>
              </a:extLst>
            </p:cNvPr>
            <p:cNvSpPr txBox="1"/>
            <p:nvPr/>
          </p:nvSpPr>
          <p:spPr>
            <a:xfrm rot="10800000">
              <a:off x="10757594" y="4397644"/>
              <a:ext cx="827856" cy="2079498"/>
            </a:xfrm>
            <a:prstGeom prst="rect">
              <a:avLst/>
            </a:prstGeom>
            <a:noFill/>
          </p:spPr>
          <p:txBody>
            <a:bodyPr wrap="none" rtlCol="0">
              <a:spAutoFit/>
            </a:bodyPr>
            <a:lstStyle/>
            <a:p>
              <a:r>
                <a:rPr lang="en-US" sz="15000">
                  <a:latin typeface="Franklin Gothic Book" panose="020B0503020102020204" pitchFamily="34" charset="0"/>
                </a:rPr>
                <a:t>“</a:t>
              </a:r>
            </a:p>
          </p:txBody>
        </p:sp>
        <p:sp>
          <p:nvSpPr>
            <p:cNvPr id="10" name="TextBox 13">
              <a:extLst>
                <a:ext uri="{FF2B5EF4-FFF2-40B4-BE49-F238E27FC236}">
                  <a16:creationId xmlns:a16="http://schemas.microsoft.com/office/drawing/2014/main" id="{6A603DAB-1FD5-3297-89E2-453C63E6C134}"/>
                </a:ext>
              </a:extLst>
            </p:cNvPr>
            <p:cNvSpPr txBox="1"/>
            <p:nvPr/>
          </p:nvSpPr>
          <p:spPr>
            <a:xfrm>
              <a:off x="6934996" y="6087778"/>
              <a:ext cx="3815689" cy="291190"/>
            </a:xfrm>
            <a:prstGeom prst="rect">
              <a:avLst/>
            </a:prstGeom>
            <a:noFill/>
          </p:spPr>
          <p:txBody>
            <a:bodyPr wrap="square" lIns="0" tIns="0" rIns="0" bIns="0" rtlCol="0">
              <a:spAutoFit/>
            </a:bodyPr>
            <a:lstStyle/>
            <a:p>
              <a:pPr algn="r"/>
              <a:r>
                <a:rPr lang="en-US" sz="2000" i="1" dirty="0"/>
                <a:t>Andrew Pole, Statistician, US Retailer</a:t>
              </a:r>
            </a:p>
          </p:txBody>
        </p:sp>
      </p:grpSp>
      <p:sp>
        <p:nvSpPr>
          <p:cNvPr id="11" name="TextBox 1">
            <a:extLst>
              <a:ext uri="{FF2B5EF4-FFF2-40B4-BE49-F238E27FC236}">
                <a16:creationId xmlns:a16="http://schemas.microsoft.com/office/drawing/2014/main" id="{F8DA7C34-42DB-4116-2FFD-50D21A9B51D3}"/>
              </a:ext>
            </a:extLst>
          </p:cNvPr>
          <p:cNvSpPr txBox="1"/>
          <p:nvPr/>
        </p:nvSpPr>
        <p:spPr>
          <a:xfrm>
            <a:off x="2097530" y="1027310"/>
            <a:ext cx="6296599" cy="1600438"/>
          </a:xfrm>
          <a:prstGeom prst="rect">
            <a:avLst/>
          </a:prstGeom>
          <a:noFill/>
        </p:spPr>
        <p:txBody>
          <a:bodyPr wrap="square" lIns="0" tIns="0" rIns="0" bIns="0" rtlCol="0">
            <a:spAutoFit/>
          </a:bodyPr>
          <a:lstStyle/>
          <a:p>
            <a:pPr algn="l"/>
            <a:r>
              <a:rPr lang="en-US" sz="1000" dirty="0"/>
              <a:t>February 16, 2012</a:t>
            </a:r>
          </a:p>
          <a:p>
            <a:pPr algn="l"/>
            <a:endParaRPr lang="en-US" sz="1000" dirty="0"/>
          </a:p>
          <a:p>
            <a:pPr algn="l"/>
            <a:r>
              <a:rPr lang="en-US" sz="2800" b="1" dirty="0"/>
              <a:t>How A Major US Retailer Figured Out A Teen Girl Was Pregnant Before Her Father Did</a:t>
            </a:r>
          </a:p>
        </p:txBody>
      </p:sp>
      <p:sp>
        <p:nvSpPr>
          <p:cNvPr id="3" name="ZoneTexte 2">
            <a:extLst>
              <a:ext uri="{FF2B5EF4-FFF2-40B4-BE49-F238E27FC236}">
                <a16:creationId xmlns:a16="http://schemas.microsoft.com/office/drawing/2014/main" id="{25D01E60-7291-37BA-8D92-96F6C5F75D3A}"/>
              </a:ext>
            </a:extLst>
          </p:cNvPr>
          <p:cNvSpPr txBox="1"/>
          <p:nvPr/>
        </p:nvSpPr>
        <p:spPr>
          <a:xfrm>
            <a:off x="7143591" y="2789289"/>
            <a:ext cx="5048409" cy="584775"/>
          </a:xfrm>
          <a:prstGeom prst="rect">
            <a:avLst/>
          </a:prstGeom>
          <a:noFill/>
        </p:spPr>
        <p:txBody>
          <a:bodyPr wrap="square">
            <a:spAutoFit/>
          </a:bodyPr>
          <a:lstStyle/>
          <a:p>
            <a:r>
              <a:rPr lang="en-US" sz="1600" dirty="0">
                <a:hlinkClick r:id="rId4"/>
              </a:rPr>
              <a:t>How Target Figured Out A Teen Girl Was Pregnant Before Her Father Did (forbes.com)</a:t>
            </a:r>
            <a:endParaRPr lang="en-US" sz="1600" dirty="0"/>
          </a:p>
        </p:txBody>
      </p:sp>
    </p:spTree>
    <p:extLst>
      <p:ext uri="{BB962C8B-B14F-4D97-AF65-F5344CB8AC3E}">
        <p14:creationId xmlns:p14="http://schemas.microsoft.com/office/powerpoint/2010/main" val="42494260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74AA6A-1E9F-65B6-5C03-6DCBEE1DD19B}"/>
              </a:ext>
            </a:extLst>
          </p:cNvPr>
          <p:cNvSpPr/>
          <p:nvPr/>
        </p:nvSpPr>
        <p:spPr>
          <a:xfrm>
            <a:off x="6192889" y="2134089"/>
            <a:ext cx="4240719" cy="3561080"/>
          </a:xfrm>
          <a:prstGeom prst="rect">
            <a:avLst/>
          </a:prstGeom>
        </p:spPr>
        <p:txBody>
          <a:bodyPr vert="horz" wrap="square" lIns="0" tIns="0" rIns="0" bIns="0" rtlCol="0" anchor="t">
            <a:normAutofit/>
          </a:bodyPr>
          <a:lstStyle/>
          <a:p>
            <a:pPr defTabSz="932742">
              <a:lnSpc>
                <a:spcPct val="90000"/>
              </a:lnSpc>
              <a:spcBef>
                <a:spcPct val="20000"/>
              </a:spcBef>
              <a:buSzPct val="90000"/>
              <a:defRPr/>
            </a:pPr>
            <a:r>
              <a:rPr lang="en-US" sz="2400" dirty="0"/>
              <a:t>“Almost every technology that has connected people who live apart has also created new barriers between people who live close together.”</a:t>
            </a:r>
          </a:p>
          <a:p>
            <a:pPr defTabSz="932742">
              <a:lnSpc>
                <a:spcPct val="90000"/>
              </a:lnSpc>
              <a:spcBef>
                <a:spcPct val="20000"/>
              </a:spcBef>
              <a:buSzPct val="90000"/>
              <a:defRPr/>
            </a:pPr>
            <a:endParaRPr lang="en-US" sz="2200" dirty="0"/>
          </a:p>
          <a:p>
            <a:pPr lvl="0" defTabSz="932742">
              <a:lnSpc>
                <a:spcPct val="90000"/>
              </a:lnSpc>
              <a:spcBef>
                <a:spcPct val="20000"/>
              </a:spcBef>
              <a:buSzPct val="90000"/>
              <a:defRPr/>
            </a:pPr>
            <a:r>
              <a:rPr lang="en-US" i="1" dirty="0"/>
              <a:t>– Tools and Weapons</a:t>
            </a:r>
          </a:p>
        </p:txBody>
      </p:sp>
      <p:pic>
        <p:nvPicPr>
          <p:cNvPr id="2" name="Picture 2" descr="The book Tools and Weapons by Brad Smith and Carol Ann Browne.">
            <a:extLst>
              <a:ext uri="{FF2B5EF4-FFF2-40B4-BE49-F238E27FC236}">
                <a16:creationId xmlns:a16="http://schemas.microsoft.com/office/drawing/2014/main" id="{B403EACB-54F2-D7B5-4C37-82F0B2AE4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057" y="1038288"/>
            <a:ext cx="3346200" cy="489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332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EBBC678-D764-013A-B04B-2361CAF54E01}"/>
              </a:ext>
            </a:extLst>
          </p:cNvPr>
          <p:cNvSpPr>
            <a:spLocks noGrp="1"/>
          </p:cNvSpPr>
          <p:nvPr>
            <p:ph type="title"/>
          </p:nvPr>
        </p:nvSpPr>
        <p:spPr>
          <a:xfrm>
            <a:off x="946617" y="3429000"/>
            <a:ext cx="5623351" cy="492443"/>
          </a:xfrm>
        </p:spPr>
        <p:txBody>
          <a:bodyPr/>
          <a:lstStyle/>
          <a:p>
            <a:r>
              <a:rPr lang="en-US" sz="3200" dirty="0">
                <a:solidFill>
                  <a:schemeClr val="tx1"/>
                </a:solidFill>
              </a:rPr>
              <a:t>More than accessibility</a:t>
            </a:r>
          </a:p>
        </p:txBody>
      </p:sp>
      <p:pic>
        <p:nvPicPr>
          <p:cNvPr id="5" name="Picture 6">
            <a:extLst>
              <a:ext uri="{FF2B5EF4-FFF2-40B4-BE49-F238E27FC236}">
                <a16:creationId xmlns:a16="http://schemas.microsoft.com/office/drawing/2014/main" id="{01F13F0D-8972-392B-D64F-B5843E1F7123}"/>
              </a:ext>
            </a:extLst>
          </p:cNvPr>
          <p:cNvPicPr>
            <a:picLocks noChangeAspect="1"/>
          </p:cNvPicPr>
          <p:nvPr/>
        </p:nvPicPr>
        <p:blipFill rotWithShape="1">
          <a:blip r:embed="rId3"/>
          <a:srcRect l="5314" r="22720" b="2"/>
          <a:stretch/>
        </p:blipFill>
        <p:spPr>
          <a:xfrm>
            <a:off x="6096000" y="1387040"/>
            <a:ext cx="4941279" cy="4583062"/>
          </a:xfrm>
          <a:prstGeom prst="rect">
            <a:avLst/>
          </a:prstGeom>
          <a:noFill/>
        </p:spPr>
      </p:pic>
      <p:sp>
        <p:nvSpPr>
          <p:cNvPr id="6" name="Content Placeholder 2">
            <a:extLst>
              <a:ext uri="{FF2B5EF4-FFF2-40B4-BE49-F238E27FC236}">
                <a16:creationId xmlns:a16="http://schemas.microsoft.com/office/drawing/2014/main" id="{63D90625-A478-4122-07ED-95CE56DED849}"/>
              </a:ext>
            </a:extLst>
          </p:cNvPr>
          <p:cNvSpPr txBox="1">
            <a:spLocks/>
          </p:cNvSpPr>
          <p:nvPr/>
        </p:nvSpPr>
        <p:spPr>
          <a:xfrm>
            <a:off x="842121" y="4098295"/>
            <a:ext cx="5219700" cy="4833938"/>
          </a:xfrm>
          <a:prstGeom prst="rect">
            <a:avLst/>
          </a:prstGeom>
        </p:spPr>
        <p:txBody>
          <a:bodyPr wrap="square">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Intentionally inclusive</a:t>
            </a:r>
          </a:p>
          <a:p>
            <a:pPr marL="0" indent="0">
              <a:buFont typeface="Wingdings" panose="05000000000000000000" pitchFamily="2" charset="2"/>
              <a:buNone/>
            </a:pPr>
            <a:endParaRPr lang="en-US" dirty="0"/>
          </a:p>
          <a:p>
            <a:pPr marL="0" indent="0">
              <a:buFont typeface="Wingdings" panose="05000000000000000000" pitchFamily="2" charset="2"/>
              <a:buNone/>
            </a:pPr>
            <a:r>
              <a:rPr lang="en-US" sz="2400" dirty="0"/>
              <a:t>Build </a:t>
            </a:r>
            <a:r>
              <a:rPr lang="en-US" sz="2400" dirty="0">
                <a:latin typeface="+mj-lt"/>
              </a:rPr>
              <a:t>with</a:t>
            </a:r>
            <a:r>
              <a:rPr lang="en-US" sz="2400" dirty="0"/>
              <a:t> the populations we intend to serve</a:t>
            </a:r>
          </a:p>
        </p:txBody>
      </p:sp>
    </p:spTree>
    <p:extLst>
      <p:ext uri="{BB962C8B-B14F-4D97-AF65-F5344CB8AC3E}">
        <p14:creationId xmlns:p14="http://schemas.microsoft.com/office/powerpoint/2010/main" val="28475956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5251412D-F116-B826-B06B-858100BB4DD3}"/>
              </a:ext>
            </a:extLst>
          </p:cNvPr>
          <p:cNvSpPr txBox="1">
            <a:spLocks/>
          </p:cNvSpPr>
          <p:nvPr/>
        </p:nvSpPr>
        <p:spPr>
          <a:xfrm>
            <a:off x="588263" y="1777502"/>
            <a:ext cx="3264408"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j-lt"/>
              </a:rPr>
              <a:t>Why?</a:t>
            </a:r>
          </a:p>
        </p:txBody>
      </p:sp>
      <p:sp>
        <p:nvSpPr>
          <p:cNvPr id="19" name="Text Placeholder 5">
            <a:extLst>
              <a:ext uri="{FF2B5EF4-FFF2-40B4-BE49-F238E27FC236}">
                <a16:creationId xmlns:a16="http://schemas.microsoft.com/office/drawing/2014/main" id="{B7DEA048-FA95-27D1-F9F6-29B49D2EF977}"/>
              </a:ext>
            </a:extLst>
          </p:cNvPr>
          <p:cNvSpPr txBox="1">
            <a:spLocks/>
          </p:cNvSpPr>
          <p:nvPr/>
        </p:nvSpPr>
        <p:spPr>
          <a:xfrm>
            <a:off x="4074964" y="2385834"/>
            <a:ext cx="3655880" cy="12311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People need to understand what an AI system can/cannot do &amp; how well it can do what it can do.</a:t>
            </a:r>
          </a:p>
        </p:txBody>
      </p:sp>
      <p:sp>
        <p:nvSpPr>
          <p:cNvPr id="20" name="Text Placeholder 3">
            <a:extLst>
              <a:ext uri="{FF2B5EF4-FFF2-40B4-BE49-F238E27FC236}">
                <a16:creationId xmlns:a16="http://schemas.microsoft.com/office/drawing/2014/main" id="{8E6462A7-E75B-77DE-7C50-3A036C7C6475}"/>
              </a:ext>
            </a:extLst>
          </p:cNvPr>
          <p:cNvSpPr txBox="1">
            <a:spLocks/>
          </p:cNvSpPr>
          <p:nvPr/>
        </p:nvSpPr>
        <p:spPr>
          <a:xfrm>
            <a:off x="588263" y="2392474"/>
            <a:ext cx="3264408" cy="9233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People need to understand why the system did what it did.</a:t>
            </a:r>
          </a:p>
        </p:txBody>
      </p:sp>
      <p:sp>
        <p:nvSpPr>
          <p:cNvPr id="21" name="Text Placeholder 6">
            <a:extLst>
              <a:ext uri="{FF2B5EF4-FFF2-40B4-BE49-F238E27FC236}">
                <a16:creationId xmlns:a16="http://schemas.microsoft.com/office/drawing/2014/main" id="{ED910001-50D3-F490-B18F-AC1FCFCF4415}"/>
              </a:ext>
            </a:extLst>
          </p:cNvPr>
          <p:cNvSpPr txBox="1">
            <a:spLocks/>
          </p:cNvSpPr>
          <p:nvPr/>
        </p:nvSpPr>
        <p:spPr>
          <a:xfrm>
            <a:off x="8171253" y="1777502"/>
            <a:ext cx="3264408"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j-lt"/>
              </a:rPr>
              <a:t>Disclosure</a:t>
            </a:r>
          </a:p>
        </p:txBody>
      </p:sp>
      <p:sp>
        <p:nvSpPr>
          <p:cNvPr id="22" name="Text Placeholder 4">
            <a:extLst>
              <a:ext uri="{FF2B5EF4-FFF2-40B4-BE49-F238E27FC236}">
                <a16:creationId xmlns:a16="http://schemas.microsoft.com/office/drawing/2014/main" id="{ACA178D3-4A17-FE1D-ECDE-DF77E4BB0B81}"/>
              </a:ext>
            </a:extLst>
          </p:cNvPr>
          <p:cNvSpPr txBox="1">
            <a:spLocks/>
          </p:cNvSpPr>
          <p:nvPr/>
        </p:nvSpPr>
        <p:spPr>
          <a:xfrm>
            <a:off x="4074964" y="1777502"/>
            <a:ext cx="3264408"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j-lt"/>
              </a:rPr>
              <a:t>How well?</a:t>
            </a:r>
          </a:p>
        </p:txBody>
      </p:sp>
      <p:sp>
        <p:nvSpPr>
          <p:cNvPr id="23" name="Text Placeholder 7">
            <a:extLst>
              <a:ext uri="{FF2B5EF4-FFF2-40B4-BE49-F238E27FC236}">
                <a16:creationId xmlns:a16="http://schemas.microsoft.com/office/drawing/2014/main" id="{108CA3D8-F8E0-8980-F982-FB00EC1DC505}"/>
              </a:ext>
            </a:extLst>
          </p:cNvPr>
          <p:cNvSpPr txBox="1">
            <a:spLocks/>
          </p:cNvSpPr>
          <p:nvPr/>
        </p:nvSpPr>
        <p:spPr>
          <a:xfrm>
            <a:off x="8171253" y="2392474"/>
            <a:ext cx="3181266" cy="9233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People need to understand they are interacting with an AI system.</a:t>
            </a:r>
          </a:p>
        </p:txBody>
      </p:sp>
    </p:spTree>
    <p:extLst>
      <p:ext uri="{BB962C8B-B14F-4D97-AF65-F5344CB8AC3E}">
        <p14:creationId xmlns:p14="http://schemas.microsoft.com/office/powerpoint/2010/main" val="2963783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C741249-7E91-26B7-0E1B-BD262FDFD8AF}"/>
              </a:ext>
            </a:extLst>
          </p:cNvPr>
          <p:cNvSpPr txBox="1"/>
          <p:nvPr/>
        </p:nvSpPr>
        <p:spPr>
          <a:xfrm>
            <a:off x="7449954" y="6262416"/>
            <a:ext cx="4810223" cy="584775"/>
          </a:xfrm>
          <a:prstGeom prst="rect">
            <a:avLst/>
          </a:prstGeom>
          <a:noFill/>
        </p:spPr>
        <p:txBody>
          <a:bodyPr wrap="square">
            <a:spAutoFit/>
          </a:bodyPr>
          <a:lstStyle/>
          <a:p>
            <a:r>
              <a:rPr lang="en-US" sz="1600" dirty="0">
                <a:hlinkClick r:id="rId3"/>
              </a:rPr>
              <a:t>How To Fool an Eavesdropping AI … With Another AI (popularmechanics.com)</a:t>
            </a:r>
            <a:endParaRPr lang="en-US" sz="1600" dirty="0"/>
          </a:p>
        </p:txBody>
      </p:sp>
      <p:pic>
        <p:nvPicPr>
          <p:cNvPr id="8" name="Image 7">
            <a:extLst>
              <a:ext uri="{FF2B5EF4-FFF2-40B4-BE49-F238E27FC236}">
                <a16:creationId xmlns:a16="http://schemas.microsoft.com/office/drawing/2014/main" id="{393A8AF6-939F-358E-B900-18266B98822C}"/>
              </a:ext>
            </a:extLst>
          </p:cNvPr>
          <p:cNvPicPr>
            <a:picLocks noChangeAspect="1"/>
          </p:cNvPicPr>
          <p:nvPr/>
        </p:nvPicPr>
        <p:blipFill>
          <a:blip r:embed="rId4"/>
          <a:stretch>
            <a:fillRect/>
          </a:stretch>
        </p:blipFill>
        <p:spPr>
          <a:xfrm>
            <a:off x="3415718" y="303995"/>
            <a:ext cx="3347634" cy="6465218"/>
          </a:xfrm>
          <a:prstGeom prst="rect">
            <a:avLst/>
          </a:prstGeom>
        </p:spPr>
      </p:pic>
    </p:spTree>
    <p:extLst>
      <p:ext uri="{BB962C8B-B14F-4D97-AF65-F5344CB8AC3E}">
        <p14:creationId xmlns:p14="http://schemas.microsoft.com/office/powerpoint/2010/main" val="29629152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0FB600-4EB6-2BA8-732C-F82B9364E784}"/>
              </a:ext>
            </a:extLst>
          </p:cNvPr>
          <p:cNvSpPr>
            <a:spLocks noGrp="1"/>
          </p:cNvSpPr>
          <p:nvPr>
            <p:ph type="title"/>
          </p:nvPr>
        </p:nvSpPr>
        <p:spPr/>
        <p:txBody>
          <a:bodyPr/>
          <a:lstStyle/>
          <a:p>
            <a:r>
              <a:rPr lang="en-US" dirty="0"/>
              <a:t>Societal expectations are increasing</a:t>
            </a:r>
          </a:p>
        </p:txBody>
      </p:sp>
      <p:sp>
        <p:nvSpPr>
          <p:cNvPr id="16" name="Espace réservé du texte 15">
            <a:extLst>
              <a:ext uri="{FF2B5EF4-FFF2-40B4-BE49-F238E27FC236}">
                <a16:creationId xmlns:a16="http://schemas.microsoft.com/office/drawing/2014/main" id="{392AF148-828C-194F-1145-761E03B6E0B2}"/>
              </a:ext>
            </a:extLst>
          </p:cNvPr>
          <p:cNvSpPr>
            <a:spLocks noGrp="1"/>
          </p:cNvSpPr>
          <p:nvPr>
            <p:ph type="body" sz="quarter" idx="10"/>
          </p:nvPr>
        </p:nvSpPr>
        <p:spPr>
          <a:xfrm>
            <a:off x="588263" y="1386957"/>
            <a:ext cx="11018520" cy="369332"/>
          </a:xfrm>
        </p:spPr>
        <p:txBody>
          <a:bodyPr/>
          <a:lstStyle/>
          <a:p>
            <a:r>
              <a:rPr lang="en-US" dirty="0"/>
              <a:t>New questions and issues also arise…</a:t>
            </a:r>
          </a:p>
        </p:txBody>
      </p:sp>
      <p:pic>
        <p:nvPicPr>
          <p:cNvPr id="3" name="Image 2">
            <a:extLst>
              <a:ext uri="{FF2B5EF4-FFF2-40B4-BE49-F238E27FC236}">
                <a16:creationId xmlns:a16="http://schemas.microsoft.com/office/drawing/2014/main" id="{B790DF67-2C50-37D7-F141-8A5DE2243B97}"/>
              </a:ext>
            </a:extLst>
          </p:cNvPr>
          <p:cNvPicPr>
            <a:picLocks noChangeAspect="1"/>
          </p:cNvPicPr>
          <p:nvPr/>
        </p:nvPicPr>
        <p:blipFill>
          <a:blip r:embed="rId3"/>
          <a:stretch>
            <a:fillRect/>
          </a:stretch>
        </p:blipFill>
        <p:spPr>
          <a:xfrm>
            <a:off x="8385206" y="3407647"/>
            <a:ext cx="3806794" cy="3450353"/>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grpSp>
        <p:nvGrpSpPr>
          <p:cNvPr id="8" name="Groupe 7">
            <a:extLst>
              <a:ext uri="{FF2B5EF4-FFF2-40B4-BE49-F238E27FC236}">
                <a16:creationId xmlns:a16="http://schemas.microsoft.com/office/drawing/2014/main" id="{1B28DF69-EECF-7440-2843-65E4B8BFA577}"/>
              </a:ext>
            </a:extLst>
          </p:cNvPr>
          <p:cNvGrpSpPr/>
          <p:nvPr/>
        </p:nvGrpSpPr>
        <p:grpSpPr>
          <a:xfrm>
            <a:off x="131885" y="2751993"/>
            <a:ext cx="8991435" cy="4106008"/>
            <a:chOff x="947848" y="2647932"/>
            <a:chExt cx="9501275" cy="4226723"/>
          </a:xfrm>
        </p:grpSpPr>
        <p:pic>
          <p:nvPicPr>
            <p:cNvPr id="9" name="Image 8">
              <a:extLst>
                <a:ext uri="{FF2B5EF4-FFF2-40B4-BE49-F238E27FC236}">
                  <a16:creationId xmlns:a16="http://schemas.microsoft.com/office/drawing/2014/main" id="{D525CFCD-B23E-6F16-0A49-ADAC4DD4BBE0}"/>
                </a:ext>
              </a:extLst>
            </p:cNvPr>
            <p:cNvPicPr>
              <a:picLocks noChangeAspect="1"/>
            </p:cNvPicPr>
            <p:nvPr/>
          </p:nvPicPr>
          <p:blipFill>
            <a:blip r:embed="rId4"/>
            <a:stretch>
              <a:fillRect/>
            </a:stretch>
          </p:blipFill>
          <p:spPr>
            <a:xfrm>
              <a:off x="4121965" y="2898372"/>
              <a:ext cx="2999508" cy="1167875"/>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0" name="Image 9">
              <a:extLst>
                <a:ext uri="{FF2B5EF4-FFF2-40B4-BE49-F238E27FC236}">
                  <a16:creationId xmlns:a16="http://schemas.microsoft.com/office/drawing/2014/main" id="{4C6539BB-7718-6FAC-2A63-54B5FD01A97C}"/>
                </a:ext>
              </a:extLst>
            </p:cNvPr>
            <p:cNvPicPr>
              <a:picLocks noChangeAspect="1"/>
            </p:cNvPicPr>
            <p:nvPr/>
          </p:nvPicPr>
          <p:blipFill>
            <a:blip r:embed="rId5"/>
            <a:stretch>
              <a:fillRect/>
            </a:stretch>
          </p:blipFill>
          <p:spPr>
            <a:xfrm>
              <a:off x="6428110" y="2647932"/>
              <a:ext cx="3355072" cy="4213418"/>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1" name="Image 10">
              <a:extLst>
                <a:ext uri="{FF2B5EF4-FFF2-40B4-BE49-F238E27FC236}">
                  <a16:creationId xmlns:a16="http://schemas.microsoft.com/office/drawing/2014/main" id="{483B5612-F451-7CDF-A697-B319BBE88E7D}"/>
                </a:ext>
              </a:extLst>
            </p:cNvPr>
            <p:cNvPicPr>
              <a:picLocks noChangeAspect="1"/>
            </p:cNvPicPr>
            <p:nvPr/>
          </p:nvPicPr>
          <p:blipFill>
            <a:blip r:embed="rId6"/>
            <a:stretch>
              <a:fillRect/>
            </a:stretch>
          </p:blipFill>
          <p:spPr>
            <a:xfrm>
              <a:off x="947848" y="3914741"/>
              <a:ext cx="3456929" cy="2151962"/>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2" name="Image 11">
              <a:extLst>
                <a:ext uri="{FF2B5EF4-FFF2-40B4-BE49-F238E27FC236}">
                  <a16:creationId xmlns:a16="http://schemas.microsoft.com/office/drawing/2014/main" id="{A5BFED9E-C371-A818-F0DD-2861055515FC}"/>
                </a:ext>
              </a:extLst>
            </p:cNvPr>
            <p:cNvPicPr>
              <a:picLocks noChangeAspect="1"/>
            </p:cNvPicPr>
            <p:nvPr/>
          </p:nvPicPr>
          <p:blipFill>
            <a:blip r:embed="rId7"/>
            <a:stretch>
              <a:fillRect/>
            </a:stretch>
          </p:blipFill>
          <p:spPr>
            <a:xfrm>
              <a:off x="1200956" y="5503429"/>
              <a:ext cx="3258462" cy="1371226"/>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3" name="Image 12">
              <a:extLst>
                <a:ext uri="{FF2B5EF4-FFF2-40B4-BE49-F238E27FC236}">
                  <a16:creationId xmlns:a16="http://schemas.microsoft.com/office/drawing/2014/main" id="{CD43721A-8822-B6C3-8F7F-250B0F053289}"/>
                </a:ext>
              </a:extLst>
            </p:cNvPr>
            <p:cNvPicPr>
              <a:picLocks noChangeAspect="1"/>
            </p:cNvPicPr>
            <p:nvPr/>
          </p:nvPicPr>
          <p:blipFill>
            <a:blip r:embed="rId8"/>
            <a:stretch>
              <a:fillRect/>
            </a:stretch>
          </p:blipFill>
          <p:spPr>
            <a:xfrm>
              <a:off x="3740097" y="3917172"/>
              <a:ext cx="2606237" cy="2944178"/>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4" name="Image 13">
              <a:extLst>
                <a:ext uri="{FF2B5EF4-FFF2-40B4-BE49-F238E27FC236}">
                  <a16:creationId xmlns:a16="http://schemas.microsoft.com/office/drawing/2014/main" id="{7BE0B01A-E761-2557-5AB9-BDB04099D39D}"/>
                </a:ext>
              </a:extLst>
            </p:cNvPr>
            <p:cNvPicPr>
              <a:picLocks noChangeAspect="1"/>
            </p:cNvPicPr>
            <p:nvPr/>
          </p:nvPicPr>
          <p:blipFill>
            <a:blip r:embed="rId9"/>
            <a:stretch>
              <a:fillRect/>
            </a:stretch>
          </p:blipFill>
          <p:spPr>
            <a:xfrm>
              <a:off x="6366890" y="4139840"/>
              <a:ext cx="3775937" cy="786771"/>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5" name="Picture 3" descr="New York Times article AI is mastering language. Should we trust what it says?">
              <a:extLst>
                <a:ext uri="{FF2B5EF4-FFF2-40B4-BE49-F238E27FC236}">
                  <a16:creationId xmlns:a16="http://schemas.microsoft.com/office/drawing/2014/main" id="{7E8FC1F4-E906-4E0A-0329-7CF95A2631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3228" y="4893644"/>
              <a:ext cx="4305895" cy="1981011"/>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grpSp>
      <p:sp>
        <p:nvSpPr>
          <p:cNvPr id="17" name="Title 3">
            <a:extLst>
              <a:ext uri="{FF2B5EF4-FFF2-40B4-BE49-F238E27FC236}">
                <a16:creationId xmlns:a16="http://schemas.microsoft.com/office/drawing/2014/main" id="{53ABCE8F-C803-2707-DFCA-7B3E080BB6A3}"/>
              </a:ext>
            </a:extLst>
          </p:cNvPr>
          <p:cNvSpPr txBox="1">
            <a:spLocks/>
          </p:cNvSpPr>
          <p:nvPr/>
        </p:nvSpPr>
        <p:spPr>
          <a:xfrm>
            <a:off x="7259583" y="1191724"/>
            <a:ext cx="4517373" cy="1973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sz="2400" dirty="0">
                <a:solidFill>
                  <a:srgbClr val="23395E"/>
                </a:solidFill>
                <a:latin typeface="Segoe UI Semilight" panose="020B0402040204020203" pitchFamily="34" charset="0"/>
                <a:cs typeface="Segoe UI Semilight" panose="020B0402040204020203" pitchFamily="34" charset="0"/>
              </a:rPr>
              <a:t>“</a:t>
            </a:r>
            <a:r>
              <a:rPr lang="en-US" sz="2400" dirty="0">
                <a:latin typeface="+mn-lt"/>
                <a:ea typeface="+mn-ea"/>
                <a:cs typeface="Segoe UI" panose="020B0502040204020203" pitchFamily="34" charset="0"/>
              </a:rPr>
              <a:t>Something unknown is doing we don’t know what.”</a:t>
            </a:r>
          </a:p>
          <a:p>
            <a:pPr lvl="0">
              <a:spcAft>
                <a:spcPts val="600"/>
              </a:spcAft>
              <a:defRPr/>
            </a:pPr>
            <a:endParaRPr lang="en-US" sz="2400" dirty="0">
              <a:latin typeface="+mn-lt"/>
              <a:ea typeface="+mn-ea"/>
              <a:cs typeface="Segoe UI" panose="020B0502040204020203" pitchFamily="34" charset="0"/>
            </a:endParaRPr>
          </a:p>
          <a:p>
            <a:pPr lvl="0" algn="r">
              <a:spcAft>
                <a:spcPts val="600"/>
              </a:spcAft>
              <a:defRPr/>
            </a:pPr>
            <a:r>
              <a:rPr lang="en-US" sz="1800" i="1" dirty="0">
                <a:latin typeface="+mn-lt"/>
                <a:ea typeface="+mn-ea"/>
                <a:cs typeface="Segoe UI" panose="020B0502040204020203" pitchFamily="34" charset="0"/>
              </a:rPr>
              <a:t>Sir Arthur Eddington</a:t>
            </a:r>
          </a:p>
        </p:txBody>
      </p:sp>
    </p:spTree>
    <p:extLst>
      <p:ext uri="{BB962C8B-B14F-4D97-AF65-F5344CB8AC3E}">
        <p14:creationId xmlns:p14="http://schemas.microsoft.com/office/powerpoint/2010/main" val="3553537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4224144-0AC1-2E45-2464-7ECAF5F4C529}"/>
              </a:ext>
            </a:extLst>
          </p:cNvPr>
          <p:cNvSpPr>
            <a:spLocks noGrp="1"/>
          </p:cNvSpPr>
          <p:nvPr>
            <p:ph type="title"/>
          </p:nvPr>
        </p:nvSpPr>
        <p:spPr>
          <a:xfrm>
            <a:off x="618930" y="2513180"/>
            <a:ext cx="3401248" cy="1969770"/>
          </a:xfrm>
        </p:spPr>
        <p:txBody>
          <a:bodyPr/>
          <a:lstStyle/>
          <a:p>
            <a:r>
              <a:rPr kumimoji="0" lang="en-US" b="0" i="0" u="none" strike="noStrike" kern="1200" cap="none" spc="-50" normalizeH="0" baseline="0" noProof="0" dirty="0">
                <a:ln w="3175">
                  <a:noFill/>
                </a:ln>
                <a:effectLst/>
                <a:uLnTx/>
                <a:uFillTx/>
                <a:latin typeface="+mj-lt"/>
                <a:ea typeface="+mn-ea"/>
                <a:cs typeface="Segoe UI" pitchFamily="34" charset="0"/>
              </a:rPr>
              <a:t>Building</a:t>
            </a:r>
            <a:r>
              <a:rPr kumimoji="0" lang="en-US" b="0" i="0" u="none" strike="noStrike" kern="1200" cap="none" spc="-51" normalizeH="0" baseline="0" noProof="0" dirty="0">
                <a:ln w="3175">
                  <a:noFill/>
                </a:ln>
                <a:effectLst/>
                <a:uLnTx/>
                <a:uFillTx/>
                <a:latin typeface="+mj-lt"/>
                <a:ea typeface="+mj-ea"/>
                <a:cs typeface="Segoe UI" pitchFamily="34" charset="0"/>
              </a:rPr>
              <a:t> blocks to enact principles</a:t>
            </a:r>
            <a:endParaRPr lang="en-US" sz="2400" noProof="0" dirty="0"/>
          </a:p>
        </p:txBody>
      </p:sp>
      <p:sp>
        <p:nvSpPr>
          <p:cNvPr id="3" name="TextBox 4">
            <a:extLst>
              <a:ext uri="{FF2B5EF4-FFF2-40B4-BE49-F238E27FC236}">
                <a16:creationId xmlns:a16="http://schemas.microsoft.com/office/drawing/2014/main" id="{D5C82550-B0C7-624D-90AB-0249A3E5DE92}"/>
              </a:ext>
            </a:extLst>
          </p:cNvPr>
          <p:cNvSpPr txBox="1"/>
          <p:nvPr/>
        </p:nvSpPr>
        <p:spPr>
          <a:xfrm>
            <a:off x="6687912" y="844196"/>
            <a:ext cx="1746920"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AI principles</a:t>
            </a:r>
          </a:p>
        </p:txBody>
      </p:sp>
      <p:sp>
        <p:nvSpPr>
          <p:cNvPr id="6" name="Rectangle 5">
            <a:extLst>
              <a:ext uri="{FF2B5EF4-FFF2-40B4-BE49-F238E27FC236}">
                <a16:creationId xmlns:a16="http://schemas.microsoft.com/office/drawing/2014/main" id="{537AFB59-822E-94F7-C28A-7A746BCE8E8F}"/>
              </a:ext>
            </a:extLst>
          </p:cNvPr>
          <p:cNvSpPr/>
          <p:nvPr/>
        </p:nvSpPr>
        <p:spPr>
          <a:xfrm>
            <a:off x="5076947" y="878957"/>
            <a:ext cx="4968849" cy="1118255"/>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Fairness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Privacy &amp; security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Transparency</a:t>
            </a:r>
          </a:p>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Reliability &amp; safety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Inclusiveness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Accountability</a:t>
            </a:r>
          </a:p>
        </p:txBody>
      </p:sp>
      <p:sp>
        <p:nvSpPr>
          <p:cNvPr id="7" name="TextBox 17">
            <a:extLst>
              <a:ext uri="{FF2B5EF4-FFF2-40B4-BE49-F238E27FC236}">
                <a16:creationId xmlns:a16="http://schemas.microsoft.com/office/drawing/2014/main" id="{1486B611-D1EE-C90E-73A9-EBF0AFC3E695}"/>
              </a:ext>
            </a:extLst>
          </p:cNvPr>
          <p:cNvSpPr txBox="1"/>
          <p:nvPr/>
        </p:nvSpPr>
        <p:spPr>
          <a:xfrm>
            <a:off x="6062820" y="2319281"/>
            <a:ext cx="2997102" cy="387798"/>
          </a:xfrm>
          <a:prstGeom prst="rect">
            <a:avLst/>
          </a:prstGeom>
          <a:noFill/>
          <a:effectLst/>
        </p:spPr>
        <p:txBody>
          <a:bodyPr wrap="square" lIns="0" tIns="0" rIns="0" bIns="18288" rtlCol="0" anchor="t" anchorCtr="0">
            <a:spAutoFit/>
          </a:bodyPr>
          <a:lstStyle>
            <a:defPPr>
              <a:defRPr lang="en-US"/>
            </a:defPPr>
            <a:lvl1pPr algn="ctr">
              <a:defRPr sz="1800" b="1">
                <a:gradFill>
                  <a:gsLst>
                    <a:gs pos="575">
                      <a:srgbClr val="000000"/>
                    </a:gs>
                    <a:gs pos="10843">
                      <a:srgbClr val="000000"/>
                    </a:gs>
                  </a:gsLst>
                  <a:lin ang="2700000" scaled="0"/>
                </a:gra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Segoe UI Semibold"/>
                <a:ea typeface="+mn-ea"/>
                <a:cs typeface="+mn-cs"/>
              </a:rPr>
              <a:t>AI Standard</a:t>
            </a:r>
          </a:p>
        </p:txBody>
      </p:sp>
      <p:sp>
        <p:nvSpPr>
          <p:cNvPr id="8" name="Rectangle 7">
            <a:extLst>
              <a:ext uri="{FF2B5EF4-FFF2-40B4-BE49-F238E27FC236}">
                <a16:creationId xmlns:a16="http://schemas.microsoft.com/office/drawing/2014/main" id="{F4AAD5F0-28D4-2302-DC38-DE7034C41DA0}"/>
              </a:ext>
            </a:extLst>
          </p:cNvPr>
          <p:cNvSpPr/>
          <p:nvPr/>
        </p:nvSpPr>
        <p:spPr>
          <a:xfrm>
            <a:off x="5232727" y="2392243"/>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Goals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Requirements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Practices</a:t>
            </a:r>
          </a:p>
        </p:txBody>
      </p:sp>
      <p:sp>
        <p:nvSpPr>
          <p:cNvPr id="9" name="TextBox 22">
            <a:extLst>
              <a:ext uri="{FF2B5EF4-FFF2-40B4-BE49-F238E27FC236}">
                <a16:creationId xmlns:a16="http://schemas.microsoft.com/office/drawing/2014/main" id="{B0AC6BA3-0D68-EE87-9E21-FF7D2AA2FD29}"/>
              </a:ext>
            </a:extLst>
          </p:cNvPr>
          <p:cNvSpPr txBox="1"/>
          <p:nvPr/>
        </p:nvSpPr>
        <p:spPr>
          <a:xfrm>
            <a:off x="6285948" y="3633660"/>
            <a:ext cx="2558121"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Implementation</a:t>
            </a:r>
          </a:p>
        </p:txBody>
      </p:sp>
      <p:sp>
        <p:nvSpPr>
          <p:cNvPr id="10" name="Rectangle 9">
            <a:extLst>
              <a:ext uri="{FF2B5EF4-FFF2-40B4-BE49-F238E27FC236}">
                <a16:creationId xmlns:a16="http://schemas.microsoft.com/office/drawing/2014/main" id="{9F98A14E-D4B8-F275-ADB4-55CC70998DA7}"/>
              </a:ext>
            </a:extLst>
          </p:cNvPr>
          <p:cNvSpPr/>
          <p:nvPr/>
        </p:nvSpPr>
        <p:spPr>
          <a:xfrm>
            <a:off x="5232727" y="3710919"/>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Training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Tools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Testing</a:t>
            </a:r>
          </a:p>
        </p:txBody>
      </p:sp>
      <p:sp>
        <p:nvSpPr>
          <p:cNvPr id="11" name="TextBox 27">
            <a:extLst>
              <a:ext uri="{FF2B5EF4-FFF2-40B4-BE49-F238E27FC236}">
                <a16:creationId xmlns:a16="http://schemas.microsoft.com/office/drawing/2014/main" id="{E59DD97B-7DDB-7F2E-1E97-FCE75C6D504C}"/>
              </a:ext>
            </a:extLst>
          </p:cNvPr>
          <p:cNvSpPr txBox="1"/>
          <p:nvPr/>
        </p:nvSpPr>
        <p:spPr>
          <a:xfrm>
            <a:off x="6724695" y="4947381"/>
            <a:ext cx="1673352"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Oversight</a:t>
            </a:r>
          </a:p>
        </p:txBody>
      </p:sp>
      <p:sp>
        <p:nvSpPr>
          <p:cNvPr id="12" name="Rectangle 11">
            <a:extLst>
              <a:ext uri="{FF2B5EF4-FFF2-40B4-BE49-F238E27FC236}">
                <a16:creationId xmlns:a16="http://schemas.microsoft.com/office/drawing/2014/main" id="{F7A214CB-C388-79E5-A5DD-D4BB85F08F2C}"/>
              </a:ext>
            </a:extLst>
          </p:cNvPr>
          <p:cNvSpPr/>
          <p:nvPr/>
        </p:nvSpPr>
        <p:spPr>
          <a:xfrm>
            <a:off x="5076948" y="4998492"/>
            <a:ext cx="496884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Monitoring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Reporting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Auditing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Compliance</a:t>
            </a:r>
          </a:p>
        </p:txBody>
      </p:sp>
      <p:sp>
        <p:nvSpPr>
          <p:cNvPr id="13" name="Rectangle: Rounded Corners 1">
            <a:extLst>
              <a:ext uri="{FF2B5EF4-FFF2-40B4-BE49-F238E27FC236}">
                <a16:creationId xmlns:a16="http://schemas.microsoft.com/office/drawing/2014/main" id="{14B3B0EA-6CA0-1E50-7DFD-A47E4CFCD1C6}"/>
              </a:ext>
              <a:ext uri="{C183D7F6-B498-43B3-948B-1728B52AA6E4}">
                <adec:decorative xmlns:adec="http://schemas.microsoft.com/office/drawing/2017/decorative" val="1"/>
              </a:ext>
            </a:extLst>
          </p:cNvPr>
          <p:cNvSpPr/>
          <p:nvPr/>
        </p:nvSpPr>
        <p:spPr bwMode="auto">
          <a:xfrm>
            <a:off x="4557028" y="585788"/>
            <a:ext cx="6008688" cy="5686424"/>
          </a:xfrm>
          <a:prstGeom prst="roundRect">
            <a:avLst>
              <a:gd name="adj" fmla="val 197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800" noProof="0" dirty="0">
              <a:solidFill>
                <a:schemeClr val="tx1"/>
              </a:solidFill>
              <a:latin typeface="Segoe UI Semibold"/>
              <a:cs typeface="Segoe UI" pitchFamily="34" charset="0"/>
            </a:endParaRPr>
          </a:p>
        </p:txBody>
      </p:sp>
      <p:cxnSp>
        <p:nvCxnSpPr>
          <p:cNvPr id="14" name="Straight Connector 5">
            <a:extLst>
              <a:ext uri="{FF2B5EF4-FFF2-40B4-BE49-F238E27FC236}">
                <a16:creationId xmlns:a16="http://schemas.microsoft.com/office/drawing/2014/main" id="{7A69E934-E615-302B-A45E-702150B1B2D2}"/>
              </a:ext>
              <a:ext uri="{C183D7F6-B498-43B3-948B-1728B52AA6E4}">
                <adec:decorative xmlns:adec="http://schemas.microsoft.com/office/drawing/2017/decorative" val="1"/>
              </a:ext>
            </a:extLst>
          </p:cNvPr>
          <p:cNvCxnSpPr>
            <a:cxnSpLocks/>
          </p:cNvCxnSpPr>
          <p:nvPr/>
        </p:nvCxnSpPr>
        <p:spPr>
          <a:xfrm>
            <a:off x="5232728" y="1315426"/>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ABA9F862-88AE-3E2B-FE52-0F91FC0CF577}"/>
              </a:ext>
              <a:ext uri="{C183D7F6-B498-43B3-948B-1728B52AA6E4}">
                <adec:decorative xmlns:adec="http://schemas.microsoft.com/office/drawing/2017/decorative" val="1"/>
              </a:ext>
            </a:extLst>
          </p:cNvPr>
          <p:cNvCxnSpPr>
            <a:cxnSpLocks/>
          </p:cNvCxnSpPr>
          <p:nvPr/>
        </p:nvCxnSpPr>
        <p:spPr>
          <a:xfrm>
            <a:off x="5232728" y="2803910"/>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0">
            <a:extLst>
              <a:ext uri="{FF2B5EF4-FFF2-40B4-BE49-F238E27FC236}">
                <a16:creationId xmlns:a16="http://schemas.microsoft.com/office/drawing/2014/main" id="{975EE25B-D42C-D818-F171-09467D98476D}"/>
              </a:ext>
              <a:ext uri="{C183D7F6-B498-43B3-948B-1728B52AA6E4}">
                <adec:decorative xmlns:adec="http://schemas.microsoft.com/office/drawing/2017/decorative" val="1"/>
              </a:ext>
            </a:extLst>
          </p:cNvPr>
          <p:cNvCxnSpPr>
            <a:cxnSpLocks/>
          </p:cNvCxnSpPr>
          <p:nvPr/>
        </p:nvCxnSpPr>
        <p:spPr>
          <a:xfrm>
            <a:off x="5232728" y="4153447"/>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4">
            <a:extLst>
              <a:ext uri="{FF2B5EF4-FFF2-40B4-BE49-F238E27FC236}">
                <a16:creationId xmlns:a16="http://schemas.microsoft.com/office/drawing/2014/main" id="{3A4727F9-782F-272C-6B70-F4EEEE878BD7}"/>
              </a:ext>
              <a:ext uri="{C183D7F6-B498-43B3-948B-1728B52AA6E4}">
                <adec:decorative xmlns:adec="http://schemas.microsoft.com/office/drawing/2017/decorative" val="1"/>
              </a:ext>
            </a:extLst>
          </p:cNvPr>
          <p:cNvCxnSpPr>
            <a:cxnSpLocks/>
          </p:cNvCxnSpPr>
          <p:nvPr/>
        </p:nvCxnSpPr>
        <p:spPr>
          <a:xfrm>
            <a:off x="5232728" y="5434748"/>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60232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1.45833E-6 -2.22222E-6 L -1.45833E-6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45833E-6 1.11111E-6 L -1.45833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1.45833E-6 4.81481E-6 L -1.45833E-6 0.03541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200"/>
                                  </p:stCondLst>
                                  <p:childTnLst>
                                    <p:animMotion origin="layout" path="M -1.45833E-6 3.33333E-6 L -1.45833E-6 0.03541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42" presetClass="path" presetSubtype="0" decel="100000" fill="hold" grpId="1" nodeType="withEffect">
                                  <p:stCondLst>
                                    <p:cond delay="300"/>
                                  </p:stCondLst>
                                  <p:childTnLst>
                                    <p:animMotion origin="layout" path="M -1.45833E-6 2.96296E-6 L -1.45833E-6 0.03541 " pathEditMode="relative" rAng="0" ptsTypes="AA">
                                      <p:cBhvr>
                                        <p:cTn id="29" dur="700" spd="-100000" fill="hold"/>
                                        <p:tgtEl>
                                          <p:spTgt spid="11"/>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1.875E-6 -1.85185E-6 L -1.875E-6 0.03542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300"/>
                                  </p:stCondLst>
                                  <p:childTnLst>
                                    <p:animMotion origin="layout" path="M -1.45833E-6 2.22222E-6 L -1.45833E-6 0.03541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grpId="1" nodeType="withEffect">
                                  <p:stCondLst>
                                    <p:cond delay="300"/>
                                  </p:stCondLst>
                                  <p:childTnLst>
                                    <p:animMotion origin="layout" path="M -1.45833E-6 7.40741E-7 L -1.45833E-6 0.03542 " pathEditMode="relative" rAng="0" ptsTypes="AA">
                                      <p:cBhvr>
                                        <p:cTn id="44" dur="700" spd="-100000" fill="hold"/>
                                        <p:tgtEl>
                                          <p:spTgt spid="12"/>
                                        </p:tgtEl>
                                        <p:attrNameLst>
                                          <p:attrName>ppt_x</p:attrName>
                                          <p:attrName>ppt_y</p:attrName>
                                        </p:attrNameLst>
                                      </p:cBhvr>
                                      <p:rCtr x="0" y="1759"/>
                                    </p:animMotion>
                                  </p:childTnLst>
                                </p:cTn>
                              </p:par>
                              <p:par>
                                <p:cTn id="45" presetID="22" presetClass="entr" presetSubtype="8" fill="hold" nodeType="withEffect">
                                  <p:stCondLst>
                                    <p:cond delay="10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par>
                                <p:cTn id="48" presetID="42" presetClass="path" presetSubtype="0" decel="100000" fill="hold" nodeType="withEffect">
                                  <p:stCondLst>
                                    <p:cond delay="100"/>
                                  </p:stCondLst>
                                  <p:childTnLst>
                                    <p:animMotion origin="layout" path="M -1.45833E-6 1.85185E-6 L -1.45833E-6 0.03541 " pathEditMode="relative" rAng="0" ptsTypes="AA">
                                      <p:cBhvr>
                                        <p:cTn id="49" dur="700" spd="-100000" fill="hold"/>
                                        <p:tgtEl>
                                          <p:spTgt spid="14"/>
                                        </p:tgtEl>
                                        <p:attrNameLst>
                                          <p:attrName>ppt_x</p:attrName>
                                          <p:attrName>ppt_y</p:attrName>
                                        </p:attrNameLst>
                                      </p:cBhvr>
                                      <p:rCtr x="0" y="1759"/>
                                    </p:animMotion>
                                  </p:childTnLst>
                                </p:cTn>
                              </p:par>
                              <p:par>
                                <p:cTn id="50" presetID="22" presetClass="entr" presetSubtype="8" fill="hold" nodeType="withEffect">
                                  <p:stCondLst>
                                    <p:cond delay="20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par>
                                <p:cTn id="53" presetID="42" presetClass="path" presetSubtype="0" decel="100000" fill="hold" nodeType="withEffect">
                                  <p:stCondLst>
                                    <p:cond delay="200"/>
                                  </p:stCondLst>
                                  <p:childTnLst>
                                    <p:animMotion origin="layout" path="M -1.45833E-6 3.7037E-6 L -1.45833E-6 0.03541 " pathEditMode="relative" rAng="0" ptsTypes="AA">
                                      <p:cBhvr>
                                        <p:cTn id="54" dur="700" spd="-100000" fill="hold"/>
                                        <p:tgtEl>
                                          <p:spTgt spid="15"/>
                                        </p:tgtEl>
                                        <p:attrNameLst>
                                          <p:attrName>ppt_x</p:attrName>
                                          <p:attrName>ppt_y</p:attrName>
                                        </p:attrNameLst>
                                      </p:cBhvr>
                                      <p:rCtr x="0" y="1759"/>
                                    </p:animMotion>
                                  </p:childTnLst>
                                </p:cTn>
                              </p:par>
                              <p:par>
                                <p:cTn id="55" presetID="22" presetClass="entr" presetSubtype="8" fill="hold" nodeType="withEffect">
                                  <p:stCondLst>
                                    <p:cond delay="30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par>
                                <p:cTn id="58" presetID="42" presetClass="path" presetSubtype="0" decel="100000" fill="hold" nodeType="withEffect">
                                  <p:stCondLst>
                                    <p:cond delay="300"/>
                                  </p:stCondLst>
                                  <p:childTnLst>
                                    <p:animMotion origin="layout" path="M -1.45833E-6 4.44444E-6 L -1.45833E-6 0.03541 " pathEditMode="relative" rAng="0" ptsTypes="AA">
                                      <p:cBhvr>
                                        <p:cTn id="59" dur="700" spd="-100000" fill="hold"/>
                                        <p:tgtEl>
                                          <p:spTgt spid="17"/>
                                        </p:tgtEl>
                                        <p:attrNameLst>
                                          <p:attrName>ppt_x</p:attrName>
                                          <p:attrName>ppt_y</p:attrName>
                                        </p:attrNameLst>
                                      </p:cBhvr>
                                      <p:rCtr x="0" y="1759"/>
                                    </p:animMotion>
                                  </p:childTnLst>
                                </p:cTn>
                              </p:par>
                              <p:par>
                                <p:cTn id="60" presetID="22" presetClass="entr" presetSubtype="8" fill="hold" nodeType="withEffect">
                                  <p:stCondLst>
                                    <p:cond delay="400"/>
                                  </p:stCondLst>
                                  <p:childTnLst>
                                    <p:set>
                                      <p:cBhvr>
                                        <p:cTn id="61" dur="1" fill="hold">
                                          <p:stCondLst>
                                            <p:cond delay="0"/>
                                          </p:stCondLst>
                                        </p:cTn>
                                        <p:tgtEl>
                                          <p:spTgt spid="18"/>
                                        </p:tgtEl>
                                        <p:attrNameLst>
                                          <p:attrName>style.visibility</p:attrName>
                                        </p:attrNameLst>
                                      </p:cBhvr>
                                      <p:to>
                                        <p:strVal val="visible"/>
                                      </p:to>
                                    </p:set>
                                    <p:animEffect transition="in" filter="wipe(left)">
                                      <p:cBhvr>
                                        <p:cTn id="62" dur="500"/>
                                        <p:tgtEl>
                                          <p:spTgt spid="18"/>
                                        </p:tgtEl>
                                      </p:cBhvr>
                                    </p:animEffect>
                                  </p:childTnLst>
                                </p:cTn>
                              </p:par>
                              <p:par>
                                <p:cTn id="63" presetID="42" presetClass="path" presetSubtype="0" decel="100000" fill="hold" nodeType="withEffect">
                                  <p:stCondLst>
                                    <p:cond delay="400"/>
                                  </p:stCondLst>
                                  <p:childTnLst>
                                    <p:animMotion origin="layout" path="M -1.45833E-6 -1.11111E-6 L -1.45833E-6 0.03542 " pathEditMode="relative" rAng="0" ptsTypes="AA">
                                      <p:cBhvr>
                                        <p:cTn id="64" dur="700" spd="-100000" fill="hold"/>
                                        <p:tgtEl>
                                          <p:spTgt spid="1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3"/>
                                        </p:tgtEl>
                                        <p:attrNameLst>
                                          <p:attrName>style.visibility</p:attrName>
                                        </p:attrNameLst>
                                      </p:cBhvr>
                                      <p:to>
                                        <p:strVal val="visible"/>
                                      </p:to>
                                    </p:set>
                                    <p:animEffect transition="in" filter="fade">
                                      <p:cBhvr>
                                        <p:cTn id="67" dur="500"/>
                                        <p:tgtEl>
                                          <p:spTgt spid="13"/>
                                        </p:tgtEl>
                                      </p:cBhvr>
                                    </p:animEffect>
                                  </p:childTnLst>
                                </p:cTn>
                              </p:par>
                              <p:par>
                                <p:cTn id="68" presetID="42" presetClass="path" presetSubtype="0" decel="100000" fill="hold" grpId="1" nodeType="withEffect">
                                  <p:stCondLst>
                                    <p:cond delay="100"/>
                                  </p:stCondLst>
                                  <p:childTnLst>
                                    <p:animMotion origin="layout" path="M -1.45833E-6 0 L -1.45833E-6 0.03542 " pathEditMode="relative" rAng="0" ptsTypes="AA">
                                      <p:cBhvr>
                                        <p:cTn id="69"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p:bldP spid="6" grpId="1"/>
      <p:bldP spid="7" grpId="0"/>
      <p:bldP spid="7" grpId="1"/>
      <p:bldP spid="8" grpId="0"/>
      <p:bldP spid="8" grpId="1"/>
      <p:bldP spid="9" grpId="0"/>
      <p:bldP spid="9" grpId="1"/>
      <p:bldP spid="10" grpId="0"/>
      <p:bldP spid="10" grpId="1"/>
      <p:bldP spid="11" grpId="0"/>
      <p:bldP spid="11" grpId="1"/>
      <p:bldP spid="12" grpId="0"/>
      <p:bldP spid="12" grpId="1"/>
      <p:bldP spid="13" grpId="0" animBg="1"/>
      <p:bldP spid="1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55E91-132E-4DB5-8936-89FE69A1A6A1}"/>
              </a:ext>
            </a:extLst>
          </p:cNvPr>
          <p:cNvSpPr txBox="1">
            <a:spLocks noGrp="1"/>
          </p:cNvSpPr>
          <p:nvPr>
            <p:ph type="title"/>
          </p:nvPr>
        </p:nvSpPr>
        <p:spPr>
          <a:xfrm>
            <a:off x="586740" y="3036015"/>
            <a:ext cx="3289224"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fontAlgn="auto">
              <a:spcAft>
                <a:spcPts val="0"/>
              </a:spcAft>
              <a:buClrTx/>
              <a:buSzTx/>
              <a:tabLst/>
              <a:defRPr/>
            </a:pPr>
            <a:r>
              <a:rPr lang="en-US" dirty="0"/>
              <a:t>Our ecosystem</a:t>
            </a:r>
          </a:p>
        </p:txBody>
      </p:sp>
      <p:sp>
        <p:nvSpPr>
          <p:cNvPr id="2" name="Round Single Corner Rectangle 17">
            <a:extLst>
              <a:ext uri="{FF2B5EF4-FFF2-40B4-BE49-F238E27FC236}">
                <a16:creationId xmlns:a16="http://schemas.microsoft.com/office/drawing/2014/main" id="{66FA780F-420E-3BF7-3E92-8EB8029E02DE}"/>
              </a:ext>
            </a:extLst>
          </p:cNvPr>
          <p:cNvSpPr/>
          <p:nvPr/>
        </p:nvSpPr>
        <p:spPr bwMode="auto">
          <a:xfrm flipH="1" flipV="1">
            <a:off x="3411499" y="3735210"/>
            <a:ext cx="2214904" cy="2071666"/>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noProof="0" dirty="0">
              <a:solidFill>
                <a:schemeClr val="tx1"/>
              </a:solidFill>
              <a:latin typeface="Segoe UI Semibold"/>
              <a:cs typeface="Segoe UI" pitchFamily="34" charset="0"/>
            </a:endParaRPr>
          </a:p>
        </p:txBody>
      </p:sp>
      <p:sp>
        <p:nvSpPr>
          <p:cNvPr id="4" name="TextBox 16">
            <a:extLst>
              <a:ext uri="{FF2B5EF4-FFF2-40B4-BE49-F238E27FC236}">
                <a16:creationId xmlns:a16="http://schemas.microsoft.com/office/drawing/2014/main" id="{7FD5EA5D-9D3B-3F59-B759-ACC34052C3B1}"/>
              </a:ext>
              <a:ext uri="{C183D7F6-B498-43B3-948B-1728B52AA6E4}">
                <adec:decorative xmlns:adec="http://schemas.microsoft.com/office/drawing/2017/decorative" val="0"/>
              </a:ext>
            </a:extLst>
          </p:cNvPr>
          <p:cNvSpPr txBox="1"/>
          <p:nvPr/>
        </p:nvSpPr>
        <p:spPr>
          <a:xfrm>
            <a:off x="3477260" y="3955220"/>
            <a:ext cx="2020389" cy="307777"/>
          </a:xfrm>
          <a:prstGeom prst="rect">
            <a:avLst/>
          </a:prstGeom>
          <a:no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b="1">
                <a:gradFill>
                  <a:gsLst>
                    <a:gs pos="0">
                      <a:srgbClr val="FFFFFF"/>
                    </a:gs>
                    <a:gs pos="100000">
                      <a:srgbClr val="FFFFFF"/>
                    </a:gs>
                  </a:gsLst>
                  <a:lin ang="5400000" scaled="0"/>
                </a:gradFill>
                <a:latin typeface="Segoe UI Semibold"/>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914400" fontAlgn="auto">
              <a:lnSpc>
                <a:spcPct val="100000"/>
              </a:lnSpc>
              <a:spcBef>
                <a:spcPts val="0"/>
              </a:spcBef>
              <a:spcAft>
                <a:spcPts val="0"/>
              </a:spcAft>
              <a:defRPr/>
            </a:pPr>
            <a:r>
              <a:rPr lang="en-US" b="0" noProof="0" dirty="0">
                <a:solidFill>
                  <a:schemeClr val="tx1"/>
                </a:solidFill>
                <a:cs typeface="+mn-cs"/>
              </a:rPr>
              <a:t>Research</a:t>
            </a:r>
          </a:p>
          <a:p>
            <a:endParaRPr lang="en-US" noProof="0" dirty="0"/>
          </a:p>
          <a:p>
            <a:endParaRPr lang="en-US" noProof="0" dirty="0"/>
          </a:p>
          <a:p>
            <a:r>
              <a:rPr lang="en-US" sz="1400" b="0" noProof="0" dirty="0">
                <a:ln w="3175">
                  <a:noFill/>
                </a:ln>
                <a:solidFill>
                  <a:schemeClr val="tx1"/>
                </a:solidFill>
                <a:latin typeface="Segoe UI Semibold" panose="020B0702040204020203" pitchFamily="34" charset="0"/>
                <a:cs typeface="Segoe UI Semibold" panose="020B0702040204020203" pitchFamily="34" charset="0"/>
              </a:rPr>
              <a:t>Cutting-edge research and thought leadership</a:t>
            </a:r>
          </a:p>
          <a:p>
            <a:endParaRPr lang="en-US" noProof="0" dirty="0"/>
          </a:p>
        </p:txBody>
      </p:sp>
      <p:sp>
        <p:nvSpPr>
          <p:cNvPr id="5" name="Rectangle 4">
            <a:extLst>
              <a:ext uri="{FF2B5EF4-FFF2-40B4-BE49-F238E27FC236}">
                <a16:creationId xmlns:a16="http://schemas.microsoft.com/office/drawing/2014/main" id="{B7C3DF70-5475-C34E-9AB6-A9C3DA71B2FB}"/>
              </a:ext>
              <a:ext uri="{C183D7F6-B498-43B3-948B-1728B52AA6E4}">
                <adec:decorative xmlns:adec="http://schemas.microsoft.com/office/drawing/2017/decorative" val="1"/>
              </a:ext>
            </a:extLst>
          </p:cNvPr>
          <p:cNvSpPr/>
          <p:nvPr/>
        </p:nvSpPr>
        <p:spPr bwMode="auto">
          <a:xfrm>
            <a:off x="5637223" y="3735215"/>
            <a:ext cx="2153546" cy="2071662"/>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noProof="0" dirty="0">
              <a:solidFill>
                <a:schemeClr val="tx1"/>
              </a:solidFill>
              <a:latin typeface="Segoe UI Semibold"/>
              <a:cs typeface="Segoe UI" pitchFamily="34" charset="0"/>
            </a:endParaRPr>
          </a:p>
        </p:txBody>
      </p:sp>
      <p:sp>
        <p:nvSpPr>
          <p:cNvPr id="6" name="TextBox 12">
            <a:extLst>
              <a:ext uri="{FF2B5EF4-FFF2-40B4-BE49-F238E27FC236}">
                <a16:creationId xmlns:a16="http://schemas.microsoft.com/office/drawing/2014/main" id="{F62159DB-45FB-9BB1-2A81-C1EB300C8979}"/>
              </a:ext>
              <a:ext uri="{C183D7F6-B498-43B3-948B-1728B52AA6E4}">
                <adec:decorative xmlns:adec="http://schemas.microsoft.com/office/drawing/2017/decorative" val="0"/>
              </a:ext>
            </a:extLst>
          </p:cNvPr>
          <p:cNvSpPr txBox="1"/>
          <p:nvPr/>
        </p:nvSpPr>
        <p:spPr>
          <a:xfrm>
            <a:off x="5709936" y="3963957"/>
            <a:ext cx="2008118" cy="307777"/>
          </a:xfrm>
          <a:prstGeom prst="rect">
            <a:avLst/>
          </a:prstGeom>
          <a:no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b="1">
                <a:gradFill>
                  <a:gsLst>
                    <a:gs pos="0">
                      <a:srgbClr val="FFFFFF"/>
                    </a:gs>
                    <a:gs pos="100000">
                      <a:srgbClr val="FFFFFF"/>
                    </a:gs>
                  </a:gsLst>
                  <a:lin ang="5400000" scaled="0"/>
                </a:gradFill>
                <a:latin typeface="Segoe UI Semibold"/>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914400" fontAlgn="auto">
              <a:lnSpc>
                <a:spcPct val="100000"/>
              </a:lnSpc>
              <a:spcBef>
                <a:spcPts val="0"/>
              </a:spcBef>
              <a:spcAft>
                <a:spcPts val="0"/>
              </a:spcAft>
              <a:defRPr/>
            </a:pPr>
            <a:r>
              <a:rPr lang="en-US" b="0" noProof="0" dirty="0">
                <a:solidFill>
                  <a:schemeClr val="tx1"/>
                </a:solidFill>
                <a:cs typeface="+mn-cs"/>
              </a:rPr>
              <a:t>Policy</a:t>
            </a:r>
          </a:p>
          <a:p>
            <a:endParaRPr lang="en-US" noProof="0" dirty="0"/>
          </a:p>
          <a:p>
            <a:endParaRPr lang="en-US" noProof="0" dirty="0"/>
          </a:p>
          <a:p>
            <a:r>
              <a:rPr lang="en-US" sz="1400" b="0" noProof="0" dirty="0">
                <a:ln w="3175">
                  <a:noFill/>
                </a:ln>
                <a:solidFill>
                  <a:schemeClr val="tx1"/>
                </a:solidFill>
                <a:latin typeface="Segoe UI Semibold" panose="020B0702040204020203" pitchFamily="34" charset="0"/>
                <a:cs typeface="Segoe UI Semibold" panose="020B0702040204020203" pitchFamily="34" charset="0"/>
              </a:rPr>
              <a:t>Excellence in policy, governance, and enablement</a:t>
            </a:r>
          </a:p>
        </p:txBody>
      </p:sp>
      <p:sp>
        <p:nvSpPr>
          <p:cNvPr id="7" name="Round Single Corner Rectangle 19">
            <a:extLst>
              <a:ext uri="{FF2B5EF4-FFF2-40B4-BE49-F238E27FC236}">
                <a16:creationId xmlns:a16="http://schemas.microsoft.com/office/drawing/2014/main" id="{6737FD36-9116-8CCC-754D-54ACAC1BB027}"/>
              </a:ext>
            </a:extLst>
          </p:cNvPr>
          <p:cNvSpPr/>
          <p:nvPr/>
        </p:nvSpPr>
        <p:spPr bwMode="auto">
          <a:xfrm flipV="1">
            <a:off x="7801586" y="3735208"/>
            <a:ext cx="2245596" cy="2071661"/>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noProof="0" dirty="0">
              <a:solidFill>
                <a:schemeClr val="tx1"/>
              </a:solidFill>
              <a:latin typeface="Segoe UI Semibold"/>
              <a:cs typeface="Segoe UI" pitchFamily="34" charset="0"/>
            </a:endParaRPr>
          </a:p>
        </p:txBody>
      </p:sp>
      <p:sp>
        <p:nvSpPr>
          <p:cNvPr id="8" name="TextBox 20">
            <a:extLst>
              <a:ext uri="{FF2B5EF4-FFF2-40B4-BE49-F238E27FC236}">
                <a16:creationId xmlns:a16="http://schemas.microsoft.com/office/drawing/2014/main" id="{9F364F8D-6B73-B3D1-1F74-B56952122215}"/>
              </a:ext>
              <a:ext uri="{C183D7F6-B498-43B3-948B-1728B52AA6E4}">
                <adec:decorative xmlns:adec="http://schemas.microsoft.com/office/drawing/2017/decorative" val="0"/>
              </a:ext>
            </a:extLst>
          </p:cNvPr>
          <p:cNvSpPr txBox="1"/>
          <p:nvPr/>
        </p:nvSpPr>
        <p:spPr>
          <a:xfrm>
            <a:off x="7801586" y="3963958"/>
            <a:ext cx="2012556" cy="307777"/>
          </a:xfrm>
          <a:prstGeom prst="rect">
            <a:avLst/>
          </a:prstGeom>
          <a:no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182880" bIns="146304" numCol="1" spcCol="0" rtlCol="0" fromWordArt="0" anchor="t" anchorCtr="0" forceAA="0" compatLnSpc="1">
            <a:prstTxWarp prst="textNoShape">
              <a:avLst/>
            </a:prstTxWarp>
            <a:noAutofit/>
          </a:bodyPr>
          <a:lstStyle>
            <a:defPPr>
              <a:defRPr lang="en-US"/>
            </a:defPPr>
            <a:lvl1pPr algn="ctr" defTabSz="932472" fontAlgn="base">
              <a:lnSpc>
                <a:spcPct val="90000"/>
              </a:lnSpc>
              <a:spcBef>
                <a:spcPct val="0"/>
              </a:spcBef>
              <a:spcAft>
                <a:spcPct val="0"/>
              </a:spcAft>
              <a:defRPr b="1">
                <a:gradFill>
                  <a:gsLst>
                    <a:gs pos="0">
                      <a:srgbClr val="FFFFFF"/>
                    </a:gs>
                    <a:gs pos="100000">
                      <a:srgbClr val="FFFFFF"/>
                    </a:gs>
                  </a:gsLst>
                  <a:lin ang="5400000" scaled="0"/>
                </a:gradFill>
                <a:latin typeface="Segoe UI Semibold"/>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914400" fontAlgn="auto">
              <a:lnSpc>
                <a:spcPct val="100000"/>
              </a:lnSpc>
              <a:spcBef>
                <a:spcPts val="0"/>
              </a:spcBef>
              <a:spcAft>
                <a:spcPts val="0"/>
              </a:spcAft>
              <a:defRPr/>
            </a:pPr>
            <a:r>
              <a:rPr lang="en-US" b="0" noProof="0" dirty="0">
                <a:solidFill>
                  <a:schemeClr val="tx1"/>
                </a:solidFill>
                <a:cs typeface="+mn-cs"/>
              </a:rPr>
              <a:t>Engineering</a:t>
            </a:r>
          </a:p>
          <a:p>
            <a:endParaRPr lang="en-US" noProof="0" dirty="0"/>
          </a:p>
          <a:p>
            <a:endParaRPr lang="en-US" noProof="0" dirty="0"/>
          </a:p>
          <a:p>
            <a:r>
              <a:rPr lang="en-US" sz="1400" b="0" noProof="0" dirty="0">
                <a:ln w="3175">
                  <a:noFill/>
                </a:ln>
                <a:solidFill>
                  <a:schemeClr val="tx1"/>
                </a:solidFill>
                <a:latin typeface="Segoe UI Semibold" panose="020B0702040204020203" pitchFamily="34" charset="0"/>
                <a:cs typeface="Segoe UI Semibold" panose="020B0702040204020203" pitchFamily="34" charset="0"/>
              </a:rPr>
              <a:t>Best-of-breed engineering systems </a:t>
            </a:r>
            <a:br>
              <a:rPr lang="en-US" sz="1400" b="0" noProof="0" dirty="0">
                <a:ln w="3175">
                  <a:noFill/>
                </a:ln>
                <a:solidFill>
                  <a:schemeClr val="tx1"/>
                </a:solidFill>
                <a:latin typeface="Segoe UI Semibold" panose="020B0702040204020203" pitchFamily="34" charset="0"/>
                <a:cs typeface="Segoe UI Semibold" panose="020B0702040204020203" pitchFamily="34" charset="0"/>
              </a:rPr>
            </a:br>
            <a:r>
              <a:rPr lang="en-US" sz="1400" b="0" noProof="0" dirty="0">
                <a:ln w="3175">
                  <a:noFill/>
                </a:ln>
                <a:solidFill>
                  <a:schemeClr val="tx1"/>
                </a:solidFill>
                <a:latin typeface="Segoe UI Semibold" panose="020B0702040204020203" pitchFamily="34" charset="0"/>
                <a:cs typeface="Segoe UI Semibold" panose="020B0702040204020203" pitchFamily="34" charset="0"/>
              </a:rPr>
              <a:t>and tools</a:t>
            </a:r>
          </a:p>
        </p:txBody>
      </p:sp>
      <p:sp>
        <p:nvSpPr>
          <p:cNvPr id="9" name="Round Same Side Corner Rectangle 35">
            <a:extLst>
              <a:ext uri="{FF2B5EF4-FFF2-40B4-BE49-F238E27FC236}">
                <a16:creationId xmlns:a16="http://schemas.microsoft.com/office/drawing/2014/main" id="{BE2A4B2E-4974-DFF9-0A75-CF16C0D88D66}"/>
              </a:ext>
              <a:ext uri="{C183D7F6-B498-43B3-948B-1728B52AA6E4}">
                <adec:decorative xmlns:adec="http://schemas.microsoft.com/office/drawing/2017/decorative" val="1"/>
              </a:ext>
            </a:extLst>
          </p:cNvPr>
          <p:cNvSpPr/>
          <p:nvPr/>
        </p:nvSpPr>
        <p:spPr bwMode="auto">
          <a:xfrm rot="10800000" flipV="1">
            <a:off x="3411500" y="1093597"/>
            <a:ext cx="6635682" cy="789536"/>
          </a:xfrm>
          <a:prstGeom prst="round2SameRect">
            <a:avLst>
              <a:gd name="adj1" fmla="val 11532"/>
              <a:gd name="adj2" fmla="val 0"/>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noProof="0" dirty="0">
                <a:solidFill>
                  <a:schemeClr val="tx1"/>
                </a:solidFill>
                <a:latin typeface="Segoe UI Semibold"/>
                <a:cs typeface="Segoe UI" pitchFamily="34" charset="0"/>
              </a:rPr>
              <a:t>Microsoft Board</a:t>
            </a:r>
          </a:p>
        </p:txBody>
      </p:sp>
      <p:sp>
        <p:nvSpPr>
          <p:cNvPr id="10" name="Rectangle 9">
            <a:extLst>
              <a:ext uri="{FF2B5EF4-FFF2-40B4-BE49-F238E27FC236}">
                <a16:creationId xmlns:a16="http://schemas.microsoft.com/office/drawing/2014/main" id="{BDBF1F2C-FB7F-2D03-642F-049FCC8E4DF2}"/>
              </a:ext>
            </a:extLst>
          </p:cNvPr>
          <p:cNvSpPr/>
          <p:nvPr/>
        </p:nvSpPr>
        <p:spPr>
          <a:xfrm>
            <a:off x="3411500" y="1900123"/>
            <a:ext cx="6635682" cy="752726"/>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noProof="0" dirty="0">
                <a:solidFill>
                  <a:schemeClr val="tx1"/>
                </a:solidFill>
                <a:latin typeface="Segoe UI Semibold"/>
                <a:cs typeface="Segoe UI" pitchFamily="34" charset="0"/>
              </a:rPr>
              <a:t>Executive Leadership </a:t>
            </a:r>
          </a:p>
        </p:txBody>
      </p:sp>
      <p:cxnSp>
        <p:nvCxnSpPr>
          <p:cNvPr id="11" name="Straight Connector 7">
            <a:extLst>
              <a:ext uri="{FF2B5EF4-FFF2-40B4-BE49-F238E27FC236}">
                <a16:creationId xmlns:a16="http://schemas.microsoft.com/office/drawing/2014/main" id="{EECAD47F-8F5B-D682-3ECE-C2FBE17B23C3}"/>
              </a:ext>
              <a:ext uri="{C183D7F6-B498-43B3-948B-1728B52AA6E4}">
                <adec:decorative xmlns:adec="http://schemas.microsoft.com/office/drawing/2017/decorative" val="1"/>
              </a:ext>
            </a:extLst>
          </p:cNvPr>
          <p:cNvCxnSpPr>
            <a:cxnSpLocks noChangeAspect="1"/>
          </p:cNvCxnSpPr>
          <p:nvPr/>
        </p:nvCxnSpPr>
        <p:spPr>
          <a:xfrm>
            <a:off x="3955071" y="4414499"/>
            <a:ext cx="1061066"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7">
            <a:extLst>
              <a:ext uri="{FF2B5EF4-FFF2-40B4-BE49-F238E27FC236}">
                <a16:creationId xmlns:a16="http://schemas.microsoft.com/office/drawing/2014/main" id="{72DA8E66-0EC0-6C05-4D01-AD587F7BAFE5}"/>
              </a:ext>
              <a:ext uri="{C183D7F6-B498-43B3-948B-1728B52AA6E4}">
                <adec:decorative xmlns:adec="http://schemas.microsoft.com/office/drawing/2017/decorative" val="1"/>
              </a:ext>
            </a:extLst>
          </p:cNvPr>
          <p:cNvCxnSpPr>
            <a:cxnSpLocks noChangeAspect="1"/>
          </p:cNvCxnSpPr>
          <p:nvPr/>
        </p:nvCxnSpPr>
        <p:spPr>
          <a:xfrm>
            <a:off x="6174015" y="4381530"/>
            <a:ext cx="1061066"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 name="Straight Connector 7">
            <a:extLst>
              <a:ext uri="{FF2B5EF4-FFF2-40B4-BE49-F238E27FC236}">
                <a16:creationId xmlns:a16="http://schemas.microsoft.com/office/drawing/2014/main" id="{2C6AA526-DECA-D5B8-72CE-CE0438061384}"/>
              </a:ext>
              <a:ext uri="{C183D7F6-B498-43B3-948B-1728B52AA6E4}">
                <adec:decorative xmlns:adec="http://schemas.microsoft.com/office/drawing/2017/decorative" val="1"/>
              </a:ext>
            </a:extLst>
          </p:cNvPr>
          <p:cNvCxnSpPr>
            <a:cxnSpLocks noChangeAspect="1"/>
          </p:cNvCxnSpPr>
          <p:nvPr/>
        </p:nvCxnSpPr>
        <p:spPr>
          <a:xfrm>
            <a:off x="8356383" y="4379041"/>
            <a:ext cx="1061066"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C420252-3E2D-DB40-1778-929FF9184BA3}"/>
              </a:ext>
            </a:extLst>
          </p:cNvPr>
          <p:cNvSpPr/>
          <p:nvPr/>
        </p:nvSpPr>
        <p:spPr>
          <a:xfrm>
            <a:off x="3411500" y="2674405"/>
            <a:ext cx="6635682" cy="1047952"/>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sz="1600" noProof="0" dirty="0">
                <a:solidFill>
                  <a:schemeClr val="tx1"/>
                </a:solidFill>
                <a:latin typeface="Segoe UI Semibold"/>
                <a:cs typeface="Segoe UI" pitchFamily="34" charset="0"/>
              </a:rPr>
              <a:t>Cross-company governance and coordination</a:t>
            </a:r>
          </a:p>
          <a:p>
            <a:pPr algn="ctr" defTabSz="914102" fontAlgn="base">
              <a:spcBef>
                <a:spcPct val="0"/>
              </a:spcBef>
              <a:spcAft>
                <a:spcPct val="0"/>
              </a:spcAft>
            </a:pPr>
            <a:r>
              <a:rPr lang="en-US" noProof="0" dirty="0">
                <a:solidFill>
                  <a:schemeClr val="tx1"/>
                </a:solidFill>
                <a:latin typeface="Segoe UI Semibold"/>
                <a:cs typeface="Segoe UI" pitchFamily="34" charset="0"/>
              </a:rPr>
              <a:t>Office of Responsible AI (ORA)</a:t>
            </a:r>
          </a:p>
        </p:txBody>
      </p:sp>
    </p:spTree>
    <p:extLst>
      <p:ext uri="{BB962C8B-B14F-4D97-AF65-F5344CB8AC3E}">
        <p14:creationId xmlns:p14="http://schemas.microsoft.com/office/powerpoint/2010/main" val="72725090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xmlns:a14="http://schemas.microsoft.com/office/drawing/2010/ma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200"/>
                                  </p:stCondLst>
                                  <p:childTnLst>
                                    <p:animMotion origin="layout" path="M 0 0 L 0 0.03472 " pathEditMode="relative" rAng="0" ptsTypes="AA">
                                      <p:cBhvr>
                                        <p:cTn id="9" dur="750" spd="-100000" fill="hold"/>
                                        <p:tgtEl>
                                          <p:spTgt spid="9"/>
                                        </p:tgtEl>
                                        <p:attrNameLst>
                                          <p:attrName>ppt_x</p:attrName>
                                          <p:attrName>ppt_y</p:attrName>
                                        </p:attrNameLst>
                                      </p:cBhvr>
                                      <p:rCtr x="0" y="1736"/>
                                    </p:animMotion>
                                  </p:childTnLst>
                                </p:cTn>
                              </p:par>
                              <p:par>
                                <p:cTn id="10" presetID="22" presetClass="entr" presetSubtype="8" fill="hold" nodeType="withEffect">
                                  <p:stCondLst>
                                    <p:cond delay="20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par>
                                <p:cTn id="13" presetID="42" presetClass="path" presetSubtype="0" decel="100000" fill="hold" nodeType="withEffect">
                                  <p:stCondLst>
                                    <p:cond delay="200"/>
                                  </p:stCondLst>
                                  <p:childTnLst>
                                    <p:animMotion origin="layout" path="M 2.91667E-6 -1.48148E-6 L 2.91667E-6 0.03542 " pathEditMode="relative" rAng="0" ptsTypes="AA">
                                      <p:cBhvr>
                                        <p:cTn id="14" dur="700" spd="-100000" fill="hold"/>
                                        <p:tgtEl>
                                          <p:spTgt spid="11"/>
                                        </p:tgtEl>
                                        <p:attrNameLst>
                                          <p:attrName>ppt_x</p:attrName>
                                          <p:attrName>ppt_y</p:attrName>
                                        </p:attrNameLst>
                                      </p:cBhvr>
                                      <p:rCtr x="0" y="1759"/>
                                    </p:animMotion>
                                  </p:childTnLst>
                                </p:cTn>
                              </p:par>
                              <p:par>
                                <p:cTn id="15" presetID="22" presetClass="entr" presetSubtype="8"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par>
                                <p:cTn id="18" presetID="42" presetClass="path" presetSubtype="0" decel="100000" fill="hold" nodeType="withEffect">
                                  <p:stCondLst>
                                    <p:cond delay="200"/>
                                  </p:stCondLst>
                                  <p:childTnLst>
                                    <p:animMotion origin="layout" path="M 2.91667E-6 -1.48148E-6 L 2.91667E-6 0.03542 " pathEditMode="relative" rAng="0" ptsTypes="AA">
                                      <p:cBhvr>
                                        <p:cTn id="19" dur="700" spd="-100000" fill="hold"/>
                                        <p:tgtEl>
                                          <p:spTgt spid="17"/>
                                        </p:tgtEl>
                                        <p:attrNameLst>
                                          <p:attrName>ppt_x</p:attrName>
                                          <p:attrName>ppt_y</p:attrName>
                                        </p:attrNameLst>
                                      </p:cBhvr>
                                      <p:rCtr x="0" y="1759"/>
                                    </p:animMotion>
                                  </p:childTnLst>
                                </p:cTn>
                              </p:par>
                              <p:par>
                                <p:cTn id="20" presetID="22" presetClass="entr" presetSubtype="8" fill="hold" nodeType="withEffect">
                                  <p:stCondLst>
                                    <p:cond delay="20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par>
                                <p:cTn id="23" presetID="42" presetClass="path" presetSubtype="0" decel="100000" fill="hold" nodeType="withEffect">
                                  <p:stCondLst>
                                    <p:cond delay="200"/>
                                  </p:stCondLst>
                                  <p:childTnLst>
                                    <p:animMotion origin="layout" path="M 2.91667E-6 -1.48148E-6 L 2.91667E-6 0.03542 " pathEditMode="relative" rAng="0" ptsTypes="AA">
                                      <p:cBhvr>
                                        <p:cTn id="24"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A484B-E5DF-2686-86BF-23D3F16767B0}"/>
              </a:ext>
            </a:extLst>
          </p:cNvPr>
          <p:cNvSpPr>
            <a:spLocks noGrp="1"/>
          </p:cNvSpPr>
          <p:nvPr>
            <p:ph type="title"/>
          </p:nvPr>
        </p:nvSpPr>
        <p:spPr>
          <a:xfrm>
            <a:off x="588263" y="457200"/>
            <a:ext cx="11018520" cy="492443"/>
          </a:xfrm>
        </p:spPr>
        <p:txBody>
          <a:bodyPr/>
          <a:lstStyle/>
          <a:p>
            <a:r>
              <a:rPr lang="en-US" dirty="0"/>
              <a:t>Quiz</a:t>
            </a:r>
          </a:p>
        </p:txBody>
      </p:sp>
      <p:sp>
        <p:nvSpPr>
          <p:cNvPr id="3" name="Espace réservé du texte 2">
            <a:extLst>
              <a:ext uri="{FF2B5EF4-FFF2-40B4-BE49-F238E27FC236}">
                <a16:creationId xmlns:a16="http://schemas.microsoft.com/office/drawing/2014/main" id="{509D95DF-0FE1-E304-2D9A-E54813B9DCB9}"/>
              </a:ext>
            </a:extLst>
          </p:cNvPr>
          <p:cNvSpPr>
            <a:spLocks noGrp="1"/>
          </p:cNvSpPr>
          <p:nvPr>
            <p:ph type="body" sz="quarter" idx="10"/>
          </p:nvPr>
        </p:nvSpPr>
        <p:spPr>
          <a:xfrm>
            <a:off x="2301240" y="1774615"/>
            <a:ext cx="7589520" cy="4063164"/>
          </a:xfrm>
        </p:spPr>
        <p:txBody>
          <a:bodyPr/>
          <a:lstStyle/>
          <a:p>
            <a:r>
              <a:rPr lang="en-US" dirty="0"/>
              <a:t>How does the acronym AETHER (roughly) stand for?   </a:t>
            </a:r>
          </a:p>
          <a:p>
            <a:pPr lvl="1"/>
            <a:endParaRPr lang="en-US" sz="2400" dirty="0">
              <a:cs typeface="Segoe UI" panose="020B0502040204020203" pitchFamily="34" charset="0"/>
            </a:endParaRPr>
          </a:p>
          <a:p>
            <a:pPr marL="377825" marR="666115" lvl="0" indent="-342900" algn="l" defTabSz="554492" rtl="0" eaLnBrk="1" fontAlgn="auto" latinLnBrk="0" hangingPunct="1">
              <a:lnSpc>
                <a:spcPct val="123400"/>
              </a:lnSpc>
              <a:spcBef>
                <a:spcPts val="600"/>
              </a:spcBef>
              <a:spcAft>
                <a:spcPts val="0"/>
              </a:spcAft>
              <a:buClrTx/>
              <a:buSzTx/>
              <a:buFont typeface="+mj-lt"/>
              <a:buAutoNum type="arabicPeriod"/>
              <a:tabLst/>
              <a:defRPr/>
            </a:pPr>
            <a:r>
              <a:rPr lang="en-US" sz="1600" dirty="0">
                <a:cs typeface="+mn-cs"/>
              </a:rPr>
              <a:t>Nothing. I don’t understand why you are asking.</a:t>
            </a:r>
          </a:p>
          <a:p>
            <a:pPr marL="377825" marR="666115" lvl="0" indent="-342900" algn="l" defTabSz="554492" rtl="0" eaLnBrk="1" fontAlgn="auto" latinLnBrk="0" hangingPunct="1">
              <a:lnSpc>
                <a:spcPct val="123400"/>
              </a:lnSpc>
              <a:spcBef>
                <a:spcPts val="600"/>
              </a:spcBef>
              <a:spcAft>
                <a:spcPts val="0"/>
              </a:spcAft>
              <a:buClrTx/>
              <a:buSzTx/>
              <a:buFont typeface="+mj-lt"/>
              <a:buAutoNum type="arabicPeriod"/>
              <a:tabLst/>
              <a:defRPr/>
            </a:pPr>
            <a:r>
              <a:rPr lang="en-US" sz="1600" dirty="0">
                <a:cs typeface="+mn-cs"/>
              </a:rPr>
              <a:t>The word is misspelled. This should have been </a:t>
            </a:r>
            <a:r>
              <a:rPr lang="en-US" sz="1600" dirty="0" err="1">
                <a:cs typeface="+mn-cs"/>
              </a:rPr>
              <a:t>Æther</a:t>
            </a:r>
            <a:r>
              <a:rPr lang="en-US" sz="1600" dirty="0">
                <a:cs typeface="+mn-cs"/>
              </a:rPr>
              <a:t> or Ether, i.e., a primordial god in ancient Greek mythology.</a:t>
            </a:r>
          </a:p>
          <a:p>
            <a:pPr marL="377825" marR="666115" indent="-342900" defTabSz="554492">
              <a:lnSpc>
                <a:spcPct val="123400"/>
              </a:lnSpc>
              <a:spcBef>
                <a:spcPts val="600"/>
              </a:spcBef>
              <a:buFont typeface="+mj-lt"/>
              <a:buAutoNum type="arabicPeriod"/>
              <a:defRPr/>
            </a:pPr>
            <a:r>
              <a:rPr lang="en-US" sz="1600" dirty="0">
                <a:cs typeface="+mn-cs"/>
              </a:rPr>
              <a:t>This is not an acronym. It’s the name of an old game written in Adobe Flash published by Armor Games back in 2008. </a:t>
            </a:r>
          </a:p>
          <a:p>
            <a:pPr marL="377825" marR="666115" lvl="0" indent="-342900" algn="l" defTabSz="554492" rtl="0" eaLnBrk="1" fontAlgn="auto" latinLnBrk="0" hangingPunct="1">
              <a:lnSpc>
                <a:spcPct val="123400"/>
              </a:lnSpc>
              <a:spcBef>
                <a:spcPts val="600"/>
              </a:spcBef>
              <a:spcAft>
                <a:spcPts val="0"/>
              </a:spcAft>
              <a:buClrTx/>
              <a:buSzTx/>
              <a:buFont typeface="+mj-lt"/>
              <a:buAutoNum type="arabicPeriod"/>
              <a:tabLst/>
              <a:defRPr/>
            </a:pPr>
            <a:r>
              <a:rPr lang="en-US" sz="1600" dirty="0">
                <a:cs typeface="+mn-cs"/>
              </a:rPr>
              <a:t>AETHER refers to the AI, Ethics, and Effects in Engineering and Research committee.</a:t>
            </a:r>
          </a:p>
          <a:p>
            <a:pPr marL="377825" marR="666115" lvl="0" indent="-342900" algn="l" defTabSz="554492" rtl="0" eaLnBrk="1" fontAlgn="auto" latinLnBrk="0" hangingPunct="1">
              <a:lnSpc>
                <a:spcPct val="123400"/>
              </a:lnSpc>
              <a:spcBef>
                <a:spcPts val="600"/>
              </a:spcBef>
              <a:spcAft>
                <a:spcPts val="0"/>
              </a:spcAft>
              <a:buClrTx/>
              <a:buSzTx/>
              <a:buFont typeface="+mj-lt"/>
              <a:buAutoNum type="arabicPeriod"/>
              <a:tabLst/>
              <a:defRPr/>
            </a:pPr>
            <a:r>
              <a:rPr lang="en-US" sz="1600" dirty="0">
                <a:cs typeface="+mn-cs"/>
              </a:rPr>
              <a:t>I don’t know.</a:t>
            </a:r>
          </a:p>
          <a:p>
            <a:endParaRPr lang="en-US" dirty="0"/>
          </a:p>
        </p:txBody>
      </p:sp>
    </p:spTree>
    <p:extLst>
      <p:ext uri="{BB962C8B-B14F-4D97-AF65-F5344CB8AC3E}">
        <p14:creationId xmlns:p14="http://schemas.microsoft.com/office/powerpoint/2010/main" val="8466986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D157-F954-6109-747A-3E33FC686D19}"/>
              </a:ext>
            </a:extLst>
          </p:cNvPr>
          <p:cNvSpPr>
            <a:spLocks noGrp="1"/>
          </p:cNvSpPr>
          <p:nvPr>
            <p:ph type="title"/>
          </p:nvPr>
        </p:nvSpPr>
        <p:spPr/>
        <p:txBody>
          <a:bodyPr/>
          <a:lstStyle/>
          <a:p>
            <a:r>
              <a:rPr lang="en-US" dirty="0"/>
              <a:t>Microsoft Responsible AI Standard</a:t>
            </a:r>
          </a:p>
        </p:txBody>
      </p:sp>
      <p:sp>
        <p:nvSpPr>
          <p:cNvPr id="3" name="Espace réservé du texte 2">
            <a:extLst>
              <a:ext uri="{FF2B5EF4-FFF2-40B4-BE49-F238E27FC236}">
                <a16:creationId xmlns:a16="http://schemas.microsoft.com/office/drawing/2014/main" id="{BAADB94B-2E5E-7E7F-025F-B5BAD11A0BFD}"/>
              </a:ext>
            </a:extLst>
          </p:cNvPr>
          <p:cNvSpPr>
            <a:spLocks noGrp="1"/>
          </p:cNvSpPr>
          <p:nvPr>
            <p:ph type="body" sz="quarter" idx="10"/>
          </p:nvPr>
        </p:nvSpPr>
        <p:spPr>
          <a:xfrm>
            <a:off x="588263" y="1386957"/>
            <a:ext cx="6813563" cy="2437590"/>
          </a:xfrm>
        </p:spPr>
        <p:txBody>
          <a:bodyPr/>
          <a:lstStyle/>
          <a:p>
            <a:r>
              <a:rPr lang="en-US" dirty="0"/>
              <a:t>The internal framework for developing innovative AI systems aligned with our company’s core values</a:t>
            </a:r>
          </a:p>
          <a:p>
            <a:pPr lvl="1"/>
            <a:r>
              <a:rPr lang="en-US" dirty="0">
                <a:cs typeface="Segoe UI"/>
              </a:rPr>
              <a:t>Applies across all product teams and beyond</a:t>
            </a:r>
          </a:p>
          <a:p>
            <a:endParaRPr lang="en-US" dirty="0"/>
          </a:p>
          <a:p>
            <a:endParaRPr lang="en-US" dirty="0"/>
          </a:p>
        </p:txBody>
      </p:sp>
      <p:sp>
        <p:nvSpPr>
          <p:cNvPr id="4" name="Text Placeholder 2">
            <a:extLst>
              <a:ext uri="{FF2B5EF4-FFF2-40B4-BE49-F238E27FC236}">
                <a16:creationId xmlns:a16="http://schemas.microsoft.com/office/drawing/2014/main" id="{54FA49B1-403B-3E68-181B-18AE22DB6CAB}"/>
              </a:ext>
            </a:extLst>
          </p:cNvPr>
          <p:cNvSpPr txBox="1">
            <a:spLocks/>
          </p:cNvSpPr>
          <p:nvPr/>
        </p:nvSpPr>
        <p:spPr>
          <a:xfrm>
            <a:off x="8097613" y="6154579"/>
            <a:ext cx="3462106" cy="24622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cs typeface="Segoe UI"/>
                <a:hlinkClick r:id="rId3"/>
              </a:rPr>
              <a:t>Microsoft Responsible AI Standard, v2</a:t>
            </a:r>
            <a:endParaRPr lang="en-US" sz="1600" dirty="0"/>
          </a:p>
        </p:txBody>
      </p:sp>
      <p:grpSp>
        <p:nvGrpSpPr>
          <p:cNvPr id="7" name="Group 3">
            <a:extLst>
              <a:ext uri="{FF2B5EF4-FFF2-40B4-BE49-F238E27FC236}">
                <a16:creationId xmlns:a16="http://schemas.microsoft.com/office/drawing/2014/main" id="{8A918997-CC7A-2C58-B259-B0033BAC325A}"/>
              </a:ext>
              <a:ext uri="{C183D7F6-B498-43B3-948B-1728B52AA6E4}">
                <adec:decorative xmlns:adec="http://schemas.microsoft.com/office/drawing/2017/decorative" val="1"/>
              </a:ext>
            </a:extLst>
          </p:cNvPr>
          <p:cNvGrpSpPr/>
          <p:nvPr/>
        </p:nvGrpSpPr>
        <p:grpSpPr>
          <a:xfrm>
            <a:off x="776400" y="2696596"/>
            <a:ext cx="6041888" cy="964431"/>
            <a:chOff x="4662690" y="1903214"/>
            <a:chExt cx="6041888" cy="964431"/>
          </a:xfrm>
        </p:grpSpPr>
        <p:sp>
          <p:nvSpPr>
            <p:cNvPr id="8" name="Rectangle 7">
              <a:extLst>
                <a:ext uri="{FF2B5EF4-FFF2-40B4-BE49-F238E27FC236}">
                  <a16:creationId xmlns:a16="http://schemas.microsoft.com/office/drawing/2014/main" id="{D76BCF19-9A19-6B89-D63E-D84259359F4F}"/>
                </a:ext>
              </a:extLst>
            </p:cNvPr>
            <p:cNvSpPr/>
            <p:nvPr/>
          </p:nvSpPr>
          <p:spPr>
            <a:xfrm>
              <a:off x="5317631" y="1903214"/>
              <a:ext cx="5386947" cy="964431"/>
            </a:xfrm>
            <a:prstGeom prst="rect">
              <a:avLst/>
            </a:prstGeom>
          </p:spPr>
          <p:txBody>
            <a:bodyPr wrap="square" lIns="0">
              <a:spAutoFit/>
            </a:bodyPr>
            <a:lstStyle/>
            <a:p>
              <a:pPr defTabSz="1219170">
                <a:spcAft>
                  <a:spcPts val="800"/>
                </a:spcAft>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Records</a:t>
              </a:r>
              <a:r>
                <a:rPr lang="en-US" sz="1800" dirty="0">
                  <a:gradFill>
                    <a:gsLst>
                      <a:gs pos="13000">
                        <a:srgbClr val="0078D4"/>
                      </a:gs>
                      <a:gs pos="100000">
                        <a:srgbClr val="50E6FF"/>
                      </a:gs>
                    </a:gsLst>
                    <a:lin ang="2700000" scaled="1"/>
                  </a:gradFill>
                  <a:latin typeface="Segoe UI Semibold"/>
                </a:rPr>
                <a:t> </a:t>
              </a:r>
              <a:r>
                <a:rPr lang="en-US" sz="1800" dirty="0">
                  <a:gradFill>
                    <a:gsLst>
                      <a:gs pos="0">
                        <a:srgbClr val="000000"/>
                      </a:gs>
                      <a:gs pos="73000">
                        <a:srgbClr val="000000"/>
                      </a:gs>
                    </a:gsLst>
                    <a:lin ang="2700000" scaled="1"/>
                  </a:gradFill>
                  <a:latin typeface="Segoe UI"/>
                </a:rPr>
                <a:t>our practice of </a:t>
              </a:r>
              <a:r>
                <a:rPr lang="en-US" sz="1800" b="1" dirty="0">
                  <a:gradFill>
                    <a:gsLst>
                      <a:gs pos="0">
                        <a:srgbClr val="000000"/>
                      </a:gs>
                      <a:gs pos="73000">
                        <a:srgbClr val="000000"/>
                      </a:gs>
                    </a:gsLst>
                    <a:lin ang="2700000" scaled="1"/>
                  </a:gradFill>
                  <a:latin typeface="Segoe UI Semibold" panose="020B0702040204020203" pitchFamily="34" charset="0"/>
                  <a:cs typeface="Segoe UI Semibold" panose="020B0702040204020203" pitchFamily="34" charset="0"/>
                </a:rPr>
                <a:t>Responsible AI by Design</a:t>
              </a:r>
              <a:r>
                <a:rPr lang="en-US" sz="1800" dirty="0">
                  <a:gradFill>
                    <a:gsLst>
                      <a:gs pos="0">
                        <a:srgbClr val="000000"/>
                      </a:gs>
                      <a:gs pos="73000">
                        <a:srgbClr val="000000"/>
                      </a:gs>
                    </a:gsLst>
                    <a:lin ang="2700000" scaled="1"/>
                  </a:gradFill>
                  <a:latin typeface="Segoe UI Semibold" panose="020B0702040204020203" pitchFamily="34" charset="0"/>
                  <a:cs typeface="Segoe UI Semibold" panose="020B0702040204020203" pitchFamily="34" charset="0"/>
                </a:rPr>
                <a:t> </a:t>
              </a:r>
              <a:r>
                <a:rPr lang="en-US" sz="1800" dirty="0">
                  <a:gradFill>
                    <a:gsLst>
                      <a:gs pos="0">
                        <a:srgbClr val="000000"/>
                      </a:gs>
                      <a:gs pos="73000">
                        <a:srgbClr val="000000"/>
                      </a:gs>
                    </a:gsLst>
                    <a:lin ang="2700000" scaled="1"/>
                  </a:gradFill>
                  <a:latin typeface="Segoe UI"/>
                </a:rPr>
                <a:t>– the proactive ways in which we guide the design, build, and testing of AI systems</a:t>
              </a:r>
              <a:r>
                <a:rPr lang="en-US" sz="1867" dirty="0">
                  <a:gradFill>
                    <a:gsLst>
                      <a:gs pos="0">
                        <a:srgbClr val="000000"/>
                      </a:gs>
                      <a:gs pos="73000">
                        <a:srgbClr val="000000"/>
                      </a:gs>
                    </a:gsLst>
                    <a:lin ang="2700000" scaled="1"/>
                  </a:gradFill>
                  <a:latin typeface="Segoe UI"/>
                </a:rPr>
                <a:t>. </a:t>
              </a:r>
            </a:p>
          </p:txBody>
        </p:sp>
        <p:grpSp>
          <p:nvGrpSpPr>
            <p:cNvPr id="9" name="Group 2">
              <a:extLst>
                <a:ext uri="{FF2B5EF4-FFF2-40B4-BE49-F238E27FC236}">
                  <a16:creationId xmlns:a16="http://schemas.microsoft.com/office/drawing/2014/main" id="{1FBD8AED-5301-BAF5-3BA1-5114D3644F65}"/>
                </a:ext>
              </a:extLst>
            </p:cNvPr>
            <p:cNvGrpSpPr/>
            <p:nvPr/>
          </p:nvGrpSpPr>
          <p:grpSpPr>
            <a:xfrm>
              <a:off x="4662690" y="1940863"/>
              <a:ext cx="452381" cy="462776"/>
              <a:chOff x="4662690" y="1940863"/>
              <a:chExt cx="452381" cy="462776"/>
            </a:xfrm>
          </p:grpSpPr>
          <p:sp>
            <p:nvSpPr>
              <p:cNvPr id="10" name="Oval 51">
                <a:extLst>
                  <a:ext uri="{FF2B5EF4-FFF2-40B4-BE49-F238E27FC236}">
                    <a16:creationId xmlns:a16="http://schemas.microsoft.com/office/drawing/2014/main" id="{DA53EBD3-A483-EE65-C935-DA7F5FD9B74C}"/>
                  </a:ext>
                </a:extLst>
              </p:cNvPr>
              <p:cNvSpPr/>
              <p:nvPr/>
            </p:nvSpPr>
            <p:spPr bwMode="auto">
              <a:xfrm>
                <a:off x="4662690" y="1951258"/>
                <a:ext cx="452381" cy="452381"/>
              </a:xfrm>
              <a:prstGeom prst="ellipse">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243840" tIns="195072" rIns="243840" bIns="195072" numCol="1" spcCol="0" rtlCol="0" fromWordArt="0" anchor="ctr" anchorCtr="1" forceAA="0" compatLnSpc="1">
                <a:prstTxWarp prst="textNoShape">
                  <a:avLst/>
                </a:prstTxWarp>
                <a:noAutofit/>
              </a:bodyPr>
              <a:lstStyle/>
              <a:p>
                <a:pPr algn="ctr" defTabSz="1243265" fontAlgn="base">
                  <a:spcBef>
                    <a:spcPct val="0"/>
                  </a:spcBef>
                  <a:spcAft>
                    <a:spcPct val="0"/>
                  </a:spcAft>
                  <a:defRPr/>
                </a:pPr>
                <a:endParaRPr lang="en-US" sz="2667" kern="0">
                  <a:solidFill>
                    <a:srgbClr val="FFFFFF"/>
                  </a:solidFill>
                  <a:latin typeface="Segoe UI"/>
                  <a:ea typeface="Segoe UI" pitchFamily="34" charset="0"/>
                  <a:cs typeface="Segoe UI" pitchFamily="34" charset="0"/>
                </a:endParaRPr>
              </a:p>
            </p:txBody>
          </p:sp>
          <p:sp>
            <p:nvSpPr>
              <p:cNvPr id="11" name="TextBox 1">
                <a:extLst>
                  <a:ext uri="{FF2B5EF4-FFF2-40B4-BE49-F238E27FC236}">
                    <a16:creationId xmlns:a16="http://schemas.microsoft.com/office/drawing/2014/main" id="{17CBEE55-31A1-7C18-7DEA-0318EE9E4EBC}"/>
                  </a:ext>
                </a:extLst>
              </p:cNvPr>
              <p:cNvSpPr txBox="1"/>
              <p:nvPr/>
            </p:nvSpPr>
            <p:spPr>
              <a:xfrm>
                <a:off x="4764347" y="1940863"/>
                <a:ext cx="301336" cy="430887"/>
              </a:xfrm>
              <a:prstGeom prst="rect">
                <a:avLst/>
              </a:prstGeom>
              <a:noFill/>
            </p:spPr>
            <p:txBody>
              <a:bodyPr wrap="square" lIns="0" tIns="0" rIns="0" bIns="0" rtlCol="0">
                <a:spAutoFit/>
              </a:bodyPr>
              <a:lstStyle/>
              <a:p>
                <a:pPr algn="l"/>
                <a:r>
                  <a:rPr lang="en-US" sz="2800">
                    <a:solidFill>
                      <a:schemeClr val="bg1"/>
                    </a:solidFill>
                  </a:rPr>
                  <a:t>+</a:t>
                </a:r>
              </a:p>
            </p:txBody>
          </p:sp>
        </p:grpSp>
      </p:grpSp>
      <p:grpSp>
        <p:nvGrpSpPr>
          <p:cNvPr id="12" name="Group 4">
            <a:extLst>
              <a:ext uri="{FF2B5EF4-FFF2-40B4-BE49-F238E27FC236}">
                <a16:creationId xmlns:a16="http://schemas.microsoft.com/office/drawing/2014/main" id="{B16AF9BE-4872-2AA3-4C03-D68C20E2944E}"/>
              </a:ext>
              <a:ext uri="{C183D7F6-B498-43B3-948B-1728B52AA6E4}">
                <adec:decorative xmlns:adec="http://schemas.microsoft.com/office/drawing/2017/decorative" val="1"/>
              </a:ext>
            </a:extLst>
          </p:cNvPr>
          <p:cNvGrpSpPr/>
          <p:nvPr/>
        </p:nvGrpSpPr>
        <p:grpSpPr>
          <a:xfrm>
            <a:off x="812597" y="3740489"/>
            <a:ext cx="6005691" cy="923330"/>
            <a:chOff x="4649471" y="3202289"/>
            <a:chExt cx="6005691" cy="923330"/>
          </a:xfrm>
        </p:grpSpPr>
        <p:sp>
          <p:nvSpPr>
            <p:cNvPr id="13" name="Rectangle 12">
              <a:extLst>
                <a:ext uri="{FF2B5EF4-FFF2-40B4-BE49-F238E27FC236}">
                  <a16:creationId xmlns:a16="http://schemas.microsoft.com/office/drawing/2014/main" id="{B698F35B-3662-10FA-992B-B3247B026492}"/>
                </a:ext>
              </a:extLst>
            </p:cNvPr>
            <p:cNvSpPr/>
            <p:nvPr/>
          </p:nvSpPr>
          <p:spPr>
            <a:xfrm>
              <a:off x="5317629" y="3202289"/>
              <a:ext cx="5337533" cy="923330"/>
            </a:xfrm>
            <a:prstGeom prst="rect">
              <a:avLst/>
            </a:prstGeom>
          </p:spPr>
          <p:txBody>
            <a:bodyPr wrap="square" lIns="0">
              <a:spAutoFit/>
            </a:bodyPr>
            <a:lstStyle/>
            <a:p>
              <a:pPr defTabSz="1219170">
                <a:spcAft>
                  <a:spcPts val="800"/>
                </a:spcAft>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Establishes</a:t>
              </a:r>
              <a:r>
                <a:rPr lang="en-US" sz="1800" dirty="0">
                  <a:gradFill>
                    <a:gsLst>
                      <a:gs pos="13000">
                        <a:srgbClr val="0078D4"/>
                      </a:gs>
                      <a:gs pos="100000">
                        <a:srgbClr val="50E6FF"/>
                      </a:gs>
                    </a:gsLst>
                    <a:lin ang="2700000" scaled="1"/>
                  </a:gradFill>
                  <a:latin typeface="Segoe UI Semibold"/>
                </a:rPr>
                <a:t> </a:t>
              </a:r>
              <a:r>
                <a:rPr lang="en-US" sz="1800" dirty="0">
                  <a:gradFill>
                    <a:gsLst>
                      <a:gs pos="0">
                        <a:srgbClr val="000000"/>
                      </a:gs>
                      <a:gs pos="73000">
                        <a:srgbClr val="000000"/>
                      </a:gs>
                    </a:gsLst>
                    <a:lin ang="2700000" scaled="1"/>
                  </a:gradFill>
                  <a:latin typeface="Segoe UI"/>
                </a:rPr>
                <a:t>a </a:t>
              </a:r>
              <a:r>
                <a:rPr lang="en-US" b="1" dirty="0">
                  <a:gradFill>
                    <a:gsLst>
                      <a:gs pos="0">
                        <a:srgbClr val="000000"/>
                      </a:gs>
                      <a:gs pos="73000">
                        <a:srgbClr val="000000"/>
                      </a:gs>
                    </a:gsLst>
                    <a:lin ang="2700000" scaled="1"/>
                  </a:gradFill>
                  <a:latin typeface="Segoe UI Semibold" panose="020B0702040204020203" pitchFamily="34" charset="0"/>
                  <a:cs typeface="Segoe UI Semibold" panose="020B0702040204020203" pitchFamily="34" charset="0"/>
                </a:rPr>
                <a:t>durable framework </a:t>
              </a:r>
              <a:r>
                <a:rPr lang="en-US" sz="1800" dirty="0">
                  <a:gradFill>
                    <a:gsLst>
                      <a:gs pos="0">
                        <a:srgbClr val="000000"/>
                      </a:gs>
                      <a:gs pos="73000">
                        <a:srgbClr val="000000"/>
                      </a:gs>
                    </a:gsLst>
                    <a:lin ang="2700000" scaled="1"/>
                  </a:gradFill>
                  <a:latin typeface="Segoe UI"/>
                </a:rPr>
                <a:t>for the maturing practice of responsible AI and evolving regulatory requirements</a:t>
              </a:r>
            </a:p>
          </p:txBody>
        </p:sp>
        <p:grpSp>
          <p:nvGrpSpPr>
            <p:cNvPr id="14" name="Group 14">
              <a:extLst>
                <a:ext uri="{FF2B5EF4-FFF2-40B4-BE49-F238E27FC236}">
                  <a16:creationId xmlns:a16="http://schemas.microsoft.com/office/drawing/2014/main" id="{5E47659F-FBF2-DDA4-1037-517A80575E85}"/>
                </a:ext>
              </a:extLst>
            </p:cNvPr>
            <p:cNvGrpSpPr/>
            <p:nvPr/>
          </p:nvGrpSpPr>
          <p:grpSpPr>
            <a:xfrm>
              <a:off x="4649471" y="3240518"/>
              <a:ext cx="452381" cy="462776"/>
              <a:chOff x="4662690" y="1940863"/>
              <a:chExt cx="452381" cy="462776"/>
            </a:xfrm>
          </p:grpSpPr>
          <p:sp>
            <p:nvSpPr>
              <p:cNvPr id="15" name="Oval 15">
                <a:extLst>
                  <a:ext uri="{FF2B5EF4-FFF2-40B4-BE49-F238E27FC236}">
                    <a16:creationId xmlns:a16="http://schemas.microsoft.com/office/drawing/2014/main" id="{31E20E48-4627-9F06-9159-7EAEBFBCF425}"/>
                  </a:ext>
                </a:extLst>
              </p:cNvPr>
              <p:cNvSpPr/>
              <p:nvPr/>
            </p:nvSpPr>
            <p:spPr bwMode="auto">
              <a:xfrm>
                <a:off x="4662690" y="1951258"/>
                <a:ext cx="452381" cy="452381"/>
              </a:xfrm>
              <a:prstGeom prst="ellipse">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243840" tIns="195072" rIns="243840" bIns="195072" numCol="1" spcCol="0" rtlCol="0" fromWordArt="0" anchor="ctr" anchorCtr="1" forceAA="0" compatLnSpc="1">
                <a:prstTxWarp prst="textNoShape">
                  <a:avLst/>
                </a:prstTxWarp>
                <a:noAutofit/>
              </a:bodyPr>
              <a:lstStyle/>
              <a:p>
                <a:pPr algn="ctr" defTabSz="1243265" fontAlgn="base">
                  <a:spcBef>
                    <a:spcPct val="0"/>
                  </a:spcBef>
                  <a:spcAft>
                    <a:spcPct val="0"/>
                  </a:spcAft>
                  <a:defRPr/>
                </a:pPr>
                <a:endParaRPr lang="en-US" sz="2667" kern="0">
                  <a:solidFill>
                    <a:srgbClr val="FFFFFF"/>
                  </a:solidFill>
                  <a:latin typeface="Segoe UI"/>
                  <a:ea typeface="Segoe UI" pitchFamily="34" charset="0"/>
                  <a:cs typeface="Segoe UI" pitchFamily="34" charset="0"/>
                </a:endParaRPr>
              </a:p>
            </p:txBody>
          </p:sp>
          <p:sp>
            <p:nvSpPr>
              <p:cNvPr id="16" name="TextBox 16">
                <a:extLst>
                  <a:ext uri="{FF2B5EF4-FFF2-40B4-BE49-F238E27FC236}">
                    <a16:creationId xmlns:a16="http://schemas.microsoft.com/office/drawing/2014/main" id="{DD210A65-2B73-86E4-1025-2FC588F562D7}"/>
                  </a:ext>
                </a:extLst>
              </p:cNvPr>
              <p:cNvSpPr txBox="1"/>
              <p:nvPr/>
            </p:nvSpPr>
            <p:spPr>
              <a:xfrm>
                <a:off x="4764347" y="1940863"/>
                <a:ext cx="301336" cy="430887"/>
              </a:xfrm>
              <a:prstGeom prst="rect">
                <a:avLst/>
              </a:prstGeom>
              <a:noFill/>
            </p:spPr>
            <p:txBody>
              <a:bodyPr wrap="square" lIns="0" tIns="0" rIns="0" bIns="0" rtlCol="0">
                <a:spAutoFit/>
              </a:bodyPr>
              <a:lstStyle/>
              <a:p>
                <a:pPr algn="l"/>
                <a:r>
                  <a:rPr lang="en-US" sz="2800">
                    <a:solidFill>
                      <a:schemeClr val="bg1"/>
                    </a:solidFill>
                  </a:rPr>
                  <a:t>+</a:t>
                </a:r>
              </a:p>
            </p:txBody>
          </p:sp>
        </p:grpSp>
      </p:grpSp>
      <p:grpSp>
        <p:nvGrpSpPr>
          <p:cNvPr id="17" name="Group 6">
            <a:extLst>
              <a:ext uri="{FF2B5EF4-FFF2-40B4-BE49-F238E27FC236}">
                <a16:creationId xmlns:a16="http://schemas.microsoft.com/office/drawing/2014/main" id="{2982CA02-1F35-653F-1C89-BC603D87888A}"/>
              </a:ext>
              <a:ext uri="{C183D7F6-B498-43B3-948B-1728B52AA6E4}">
                <adec:decorative xmlns:adec="http://schemas.microsoft.com/office/drawing/2017/decorative" val="1"/>
              </a:ext>
            </a:extLst>
          </p:cNvPr>
          <p:cNvGrpSpPr/>
          <p:nvPr/>
        </p:nvGrpSpPr>
        <p:grpSpPr>
          <a:xfrm>
            <a:off x="813424" y="4772683"/>
            <a:ext cx="6004864" cy="954107"/>
            <a:chOff x="4649470" y="4522106"/>
            <a:chExt cx="6004864" cy="954107"/>
          </a:xfrm>
        </p:grpSpPr>
        <p:sp>
          <p:nvSpPr>
            <p:cNvPr id="18" name="Rectangle 17">
              <a:extLst>
                <a:ext uri="{FF2B5EF4-FFF2-40B4-BE49-F238E27FC236}">
                  <a16:creationId xmlns:a16="http://schemas.microsoft.com/office/drawing/2014/main" id="{65A5A7CD-DF91-6174-AD91-75BDBD4F2FAD}"/>
                </a:ext>
              </a:extLst>
            </p:cNvPr>
            <p:cNvSpPr/>
            <p:nvPr/>
          </p:nvSpPr>
          <p:spPr>
            <a:xfrm>
              <a:off x="5316801" y="4522106"/>
              <a:ext cx="5337533" cy="954107"/>
            </a:xfrm>
            <a:prstGeom prst="rect">
              <a:avLst/>
            </a:prstGeom>
          </p:spPr>
          <p:txBody>
            <a:bodyPr wrap="square" lIns="0">
              <a:spAutoFit/>
            </a:bodyPr>
            <a:lstStyle/>
            <a:p>
              <a:pPr defTabSz="1219170">
                <a:spcAft>
                  <a:spcPts val="800"/>
                </a:spcAft>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Reflects</a:t>
              </a:r>
              <a:r>
                <a:rPr lang="en-US" sz="2000" dirty="0">
                  <a:gradFill>
                    <a:gsLst>
                      <a:gs pos="13000">
                        <a:srgbClr val="0078D4"/>
                      </a:gs>
                      <a:gs pos="100000">
                        <a:srgbClr val="50E6FF"/>
                      </a:gs>
                    </a:gsLst>
                    <a:lin ang="2700000" scaled="1"/>
                  </a:gradFill>
                  <a:latin typeface="Segoe UI Semibold"/>
                </a:rPr>
                <a:t> </a:t>
              </a:r>
              <a:r>
                <a:rPr lang="en-US" sz="1800" dirty="0">
                  <a:gradFill>
                    <a:gsLst>
                      <a:gs pos="0">
                        <a:srgbClr val="000000"/>
                      </a:gs>
                      <a:gs pos="73000">
                        <a:srgbClr val="000000"/>
                      </a:gs>
                    </a:gsLst>
                    <a:lin ang="2700000" scaled="1"/>
                  </a:gradFill>
                  <a:latin typeface="Segoe UI"/>
                </a:rPr>
                <a:t>our </a:t>
              </a:r>
              <a:r>
                <a:rPr lang="en-US" b="1" dirty="0">
                  <a:gradFill>
                    <a:gsLst>
                      <a:gs pos="0">
                        <a:srgbClr val="000000"/>
                      </a:gs>
                      <a:gs pos="73000">
                        <a:srgbClr val="000000"/>
                      </a:gs>
                    </a:gsLst>
                    <a:lin ang="2700000" scaled="1"/>
                  </a:gradFill>
                  <a:latin typeface="Segoe UI Semibold" panose="020B0702040204020203" pitchFamily="34" charset="0"/>
                  <a:cs typeface="Segoe UI Semibold" panose="020B0702040204020203" pitchFamily="34" charset="0"/>
                </a:rPr>
                <a:t>deeper exploration </a:t>
              </a:r>
              <a:r>
                <a:rPr lang="en-US" sz="1800" dirty="0">
                  <a:gradFill>
                    <a:gsLst>
                      <a:gs pos="0">
                        <a:srgbClr val="000000"/>
                      </a:gs>
                      <a:gs pos="73000">
                        <a:srgbClr val="000000"/>
                      </a:gs>
                    </a:gsLst>
                    <a:lin ang="2700000" scaled="1"/>
                  </a:gradFill>
                  <a:latin typeface="Segoe UI"/>
                </a:rPr>
                <a:t>of what our six AI principles mean and the steps that must be taken to uphold them</a:t>
              </a:r>
            </a:p>
          </p:txBody>
        </p:sp>
        <p:grpSp>
          <p:nvGrpSpPr>
            <p:cNvPr id="19" name="Group 17">
              <a:extLst>
                <a:ext uri="{FF2B5EF4-FFF2-40B4-BE49-F238E27FC236}">
                  <a16:creationId xmlns:a16="http://schemas.microsoft.com/office/drawing/2014/main" id="{1A35EA38-671F-CDE0-1412-61831FDFFEE8}"/>
                </a:ext>
              </a:extLst>
            </p:cNvPr>
            <p:cNvGrpSpPr/>
            <p:nvPr/>
          </p:nvGrpSpPr>
          <p:grpSpPr>
            <a:xfrm>
              <a:off x="4649470" y="4545905"/>
              <a:ext cx="452381" cy="462776"/>
              <a:chOff x="4662690" y="1940863"/>
              <a:chExt cx="452381" cy="462776"/>
            </a:xfrm>
          </p:grpSpPr>
          <p:sp>
            <p:nvSpPr>
              <p:cNvPr id="20" name="Oval 18">
                <a:extLst>
                  <a:ext uri="{FF2B5EF4-FFF2-40B4-BE49-F238E27FC236}">
                    <a16:creationId xmlns:a16="http://schemas.microsoft.com/office/drawing/2014/main" id="{38F86E39-B9C1-C0CA-30A4-008CEECF332C}"/>
                  </a:ext>
                </a:extLst>
              </p:cNvPr>
              <p:cNvSpPr/>
              <p:nvPr/>
            </p:nvSpPr>
            <p:spPr bwMode="auto">
              <a:xfrm>
                <a:off x="4662690" y="1951258"/>
                <a:ext cx="452381" cy="452381"/>
              </a:xfrm>
              <a:prstGeom prst="ellipse">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243840" tIns="195072" rIns="243840" bIns="195072" numCol="1" spcCol="0" rtlCol="0" fromWordArt="0" anchor="ctr" anchorCtr="1" forceAA="0" compatLnSpc="1">
                <a:prstTxWarp prst="textNoShape">
                  <a:avLst/>
                </a:prstTxWarp>
                <a:noAutofit/>
              </a:bodyPr>
              <a:lstStyle/>
              <a:p>
                <a:pPr algn="ctr" defTabSz="1243265" fontAlgn="base">
                  <a:spcBef>
                    <a:spcPct val="0"/>
                  </a:spcBef>
                  <a:spcAft>
                    <a:spcPct val="0"/>
                  </a:spcAft>
                  <a:defRPr/>
                </a:pPr>
                <a:endParaRPr lang="en-US" sz="2667" kern="0">
                  <a:solidFill>
                    <a:srgbClr val="FFFFFF"/>
                  </a:solidFill>
                  <a:latin typeface="Segoe UI"/>
                  <a:ea typeface="Segoe UI" pitchFamily="34" charset="0"/>
                  <a:cs typeface="Segoe UI" pitchFamily="34" charset="0"/>
                </a:endParaRPr>
              </a:p>
            </p:txBody>
          </p:sp>
          <p:sp>
            <p:nvSpPr>
              <p:cNvPr id="21" name="TextBox 19">
                <a:extLst>
                  <a:ext uri="{FF2B5EF4-FFF2-40B4-BE49-F238E27FC236}">
                    <a16:creationId xmlns:a16="http://schemas.microsoft.com/office/drawing/2014/main" id="{4D17A88F-C2A2-E02E-2955-7E33E44C77E5}"/>
                  </a:ext>
                </a:extLst>
              </p:cNvPr>
              <p:cNvSpPr txBox="1"/>
              <p:nvPr/>
            </p:nvSpPr>
            <p:spPr>
              <a:xfrm>
                <a:off x="4764347" y="1940863"/>
                <a:ext cx="301336" cy="430887"/>
              </a:xfrm>
              <a:prstGeom prst="rect">
                <a:avLst/>
              </a:prstGeom>
              <a:noFill/>
            </p:spPr>
            <p:txBody>
              <a:bodyPr wrap="square" lIns="0" tIns="0" rIns="0" bIns="0" rtlCol="0">
                <a:spAutoFit/>
              </a:bodyPr>
              <a:lstStyle/>
              <a:p>
                <a:pPr algn="l"/>
                <a:r>
                  <a:rPr lang="en-US" sz="2800">
                    <a:solidFill>
                      <a:schemeClr val="bg1"/>
                    </a:solidFill>
                  </a:rPr>
                  <a:t>+</a:t>
                </a:r>
              </a:p>
            </p:txBody>
          </p:sp>
        </p:grpSp>
      </p:grpSp>
      <p:pic>
        <p:nvPicPr>
          <p:cNvPr id="23" name="Picture 3" descr="Microsoft Responsible AI Standard">
            <a:hlinkClick r:id="rId4"/>
            <a:extLst>
              <a:ext uri="{FF2B5EF4-FFF2-40B4-BE49-F238E27FC236}">
                <a16:creationId xmlns:a16="http://schemas.microsoft.com/office/drawing/2014/main" id="{166CD282-1F08-5BA5-1F8E-10E19EC981BF}"/>
              </a:ext>
            </a:extLst>
          </p:cNvPr>
          <p:cNvPicPr>
            <a:picLocks noChangeAspect="1"/>
          </p:cNvPicPr>
          <p:nvPr/>
        </p:nvPicPr>
        <p:blipFill rotWithShape="1">
          <a:blip r:embed="rId5"/>
          <a:srcRect l="590" t="590" r="590" b="590"/>
          <a:stretch/>
        </p:blipFill>
        <p:spPr>
          <a:xfrm>
            <a:off x="8053596" y="1363830"/>
            <a:ext cx="3550141" cy="4594394"/>
          </a:xfrm>
          <a:prstGeom prst="roundRect">
            <a:avLst>
              <a:gd name="adj" fmla="val 0"/>
            </a:avLst>
          </a:prstGeom>
          <a:effectLst>
            <a:outerShdw blurRad="63500" dist="127000" dir="2700000" algn="tl" rotWithShape="0">
              <a:prstClr val="black">
                <a:alpha val="50000"/>
              </a:prstClr>
            </a:outerShdw>
          </a:effectLst>
        </p:spPr>
      </p:pic>
    </p:spTree>
    <p:extLst>
      <p:ext uri="{BB962C8B-B14F-4D97-AF65-F5344CB8AC3E}">
        <p14:creationId xmlns:p14="http://schemas.microsoft.com/office/powerpoint/2010/main" val="1921897799"/>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2">
            <a:extLst>
              <a:ext uri="{FF2B5EF4-FFF2-40B4-BE49-F238E27FC236}">
                <a16:creationId xmlns:a16="http://schemas.microsoft.com/office/drawing/2014/main" id="{A2B8E097-F5D7-4102-8671-7D93FC87DD6D}"/>
              </a:ext>
            </a:extLst>
          </p:cNvPr>
          <p:cNvSpPr>
            <a:spLocks noGrp="1"/>
          </p:cNvSpPr>
          <p:nvPr>
            <p:ph type="title"/>
          </p:nvPr>
        </p:nvSpPr>
        <p:spPr/>
        <p:txBody>
          <a:bodyPr/>
          <a:lstStyle/>
          <a:p>
            <a:r>
              <a:rPr lang="en-US" dirty="0"/>
              <a:t>The anatomy of the Responsible AI Standard</a:t>
            </a:r>
          </a:p>
        </p:txBody>
      </p:sp>
      <p:sp>
        <p:nvSpPr>
          <p:cNvPr id="2" name="Rectangle 1">
            <a:extLst>
              <a:ext uri="{FF2B5EF4-FFF2-40B4-BE49-F238E27FC236}">
                <a16:creationId xmlns:a16="http://schemas.microsoft.com/office/drawing/2014/main" id="{807A621D-B9C4-05A1-FC47-4F2C01788DC5}"/>
              </a:ext>
              <a:ext uri="{C183D7F6-B498-43B3-948B-1728B52AA6E4}">
                <adec:decorative xmlns:adec="http://schemas.microsoft.com/office/drawing/2017/decorative" val="1"/>
              </a:ext>
            </a:extLst>
          </p:cNvPr>
          <p:cNvSpPr/>
          <p:nvPr/>
        </p:nvSpPr>
        <p:spPr bwMode="auto">
          <a:xfrm>
            <a:off x="493626" y="2760511"/>
            <a:ext cx="3628321" cy="991891"/>
          </a:xfrm>
          <a:prstGeom prst="rect">
            <a:avLst/>
          </a:prstGeom>
          <a:gradFill flip="none" rotWithShape="1">
            <a:gsLst>
              <a:gs pos="0">
                <a:schemeClr val="bg2">
                  <a:alpha val="0"/>
                </a:schemeClr>
              </a:gs>
              <a:gs pos="100000">
                <a:schemeClr val="bg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52FDE5A-0E72-B654-8F5E-52D9D60EDDA5}"/>
              </a:ext>
              <a:ext uri="{C183D7F6-B498-43B3-948B-1728B52AA6E4}">
                <adec:decorative xmlns:adec="http://schemas.microsoft.com/office/drawing/2017/decorative" val="1"/>
              </a:ext>
            </a:extLst>
          </p:cNvPr>
          <p:cNvSpPr/>
          <p:nvPr/>
        </p:nvSpPr>
        <p:spPr bwMode="auto">
          <a:xfrm>
            <a:off x="1222888" y="3846610"/>
            <a:ext cx="3628321" cy="991891"/>
          </a:xfrm>
          <a:prstGeom prst="rect">
            <a:avLst/>
          </a:prstGeom>
          <a:gradFill flip="none" rotWithShape="1">
            <a:gsLst>
              <a:gs pos="0">
                <a:schemeClr val="bg2">
                  <a:alpha val="0"/>
                </a:schemeClr>
              </a:gs>
              <a:gs pos="100000">
                <a:schemeClr val="bg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F494FDC2-34CE-46BE-9E5A-51DBA2C62D6A}"/>
              </a:ext>
              <a:ext uri="{C183D7F6-B498-43B3-948B-1728B52AA6E4}">
                <adec:decorative xmlns:adec="http://schemas.microsoft.com/office/drawing/2017/decorative" val="1"/>
              </a:ext>
            </a:extLst>
          </p:cNvPr>
          <p:cNvSpPr/>
          <p:nvPr/>
        </p:nvSpPr>
        <p:spPr bwMode="auto">
          <a:xfrm>
            <a:off x="1674098" y="4932709"/>
            <a:ext cx="3628321" cy="913182"/>
          </a:xfrm>
          <a:prstGeom prst="rect">
            <a:avLst/>
          </a:prstGeom>
          <a:gradFill flip="none" rotWithShape="1">
            <a:gsLst>
              <a:gs pos="0">
                <a:schemeClr val="bg2">
                  <a:alpha val="0"/>
                </a:schemeClr>
              </a:gs>
              <a:gs pos="100000">
                <a:schemeClr val="bg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7CFA3862-0B15-DA24-6DA5-132B59BF1339}"/>
              </a:ext>
              <a:ext uri="{C183D7F6-B498-43B3-948B-1728B52AA6E4}">
                <adec:decorative xmlns:adec="http://schemas.microsoft.com/office/drawing/2017/decorative" val="1"/>
              </a:ext>
            </a:extLst>
          </p:cNvPr>
          <p:cNvSpPr/>
          <p:nvPr/>
        </p:nvSpPr>
        <p:spPr bwMode="auto">
          <a:xfrm>
            <a:off x="2059" y="1588434"/>
            <a:ext cx="3628321" cy="1086099"/>
          </a:xfrm>
          <a:prstGeom prst="rect">
            <a:avLst/>
          </a:prstGeom>
          <a:gradFill flip="none" rotWithShape="1">
            <a:gsLst>
              <a:gs pos="0">
                <a:schemeClr val="bg2">
                  <a:alpha val="0"/>
                </a:schemeClr>
              </a:gs>
              <a:gs pos="100000">
                <a:schemeClr val="bg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Freeform 24">
            <a:extLst>
              <a:ext uri="{FF2B5EF4-FFF2-40B4-BE49-F238E27FC236}">
                <a16:creationId xmlns:a16="http://schemas.microsoft.com/office/drawing/2014/main" id="{FFCDCB65-0F7D-240F-9996-294AF7EDE934}"/>
              </a:ext>
              <a:ext uri="{C183D7F6-B498-43B3-948B-1728B52AA6E4}">
                <adec:decorative xmlns:adec="http://schemas.microsoft.com/office/drawing/2017/decorative" val="1"/>
              </a:ext>
            </a:extLst>
          </p:cNvPr>
          <p:cNvSpPr/>
          <p:nvPr/>
        </p:nvSpPr>
        <p:spPr bwMode="auto">
          <a:xfrm>
            <a:off x="-2218763" y="4932710"/>
            <a:ext cx="4618306" cy="911417"/>
          </a:xfrm>
          <a:custGeom>
            <a:avLst/>
            <a:gdLst>
              <a:gd name="connsiteX0" fmla="*/ 528622 w 4618306"/>
              <a:gd name="connsiteY0" fmla="*/ 0 h 911417"/>
              <a:gd name="connsiteX1" fmla="*/ 4089684 w 4618306"/>
              <a:gd name="connsiteY1" fmla="*/ 0 h 911417"/>
              <a:gd name="connsiteX2" fmla="*/ 4618306 w 4618306"/>
              <a:gd name="connsiteY2" fmla="*/ 911417 h 911417"/>
              <a:gd name="connsiteX3" fmla="*/ 0 w 4618306"/>
              <a:gd name="connsiteY3" fmla="*/ 911417 h 911417"/>
              <a:gd name="connsiteX4" fmla="*/ 528622 w 4618306"/>
              <a:gd name="connsiteY4" fmla="*/ 0 h 91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06" h="911417">
                <a:moveTo>
                  <a:pt x="528622" y="0"/>
                </a:moveTo>
                <a:lnTo>
                  <a:pt x="4089684" y="0"/>
                </a:lnTo>
                <a:lnTo>
                  <a:pt x="4618306" y="911417"/>
                </a:lnTo>
                <a:lnTo>
                  <a:pt x="0" y="911417"/>
                </a:lnTo>
                <a:lnTo>
                  <a:pt x="528622" y="0"/>
                </a:lnTo>
                <a:close/>
              </a:path>
            </a:pathLst>
          </a:custGeom>
          <a:solidFill>
            <a:schemeClr val="bg1"/>
          </a:solidFill>
          <a:ln w="25400">
            <a:solidFill>
              <a:srgbClr val="32528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7" name="Group 25" descr="blue pyramid with levels for principles, goals, requirements and tools and practices">
            <a:extLst>
              <a:ext uri="{FF2B5EF4-FFF2-40B4-BE49-F238E27FC236}">
                <a16:creationId xmlns:a16="http://schemas.microsoft.com/office/drawing/2014/main" id="{850222A3-D06B-0BA2-8B26-E70E686ACF1F}"/>
              </a:ext>
            </a:extLst>
          </p:cNvPr>
          <p:cNvGrpSpPr/>
          <p:nvPr/>
        </p:nvGrpSpPr>
        <p:grpSpPr>
          <a:xfrm>
            <a:off x="-1700532" y="1588435"/>
            <a:ext cx="3561062" cy="3250067"/>
            <a:chOff x="1412567" y="1490650"/>
            <a:chExt cx="3561062" cy="3250067"/>
          </a:xfrm>
          <a:gradFill>
            <a:gsLst>
              <a:gs pos="13000">
                <a:schemeClr val="accent1"/>
              </a:gs>
              <a:gs pos="100000">
                <a:schemeClr val="accent3"/>
              </a:gs>
            </a:gsLst>
            <a:lin ang="5400000" scaled="1"/>
          </a:gradFill>
        </p:grpSpPr>
        <p:sp>
          <p:nvSpPr>
            <p:cNvPr id="8" name="Freeform 26">
              <a:extLst>
                <a:ext uri="{FF2B5EF4-FFF2-40B4-BE49-F238E27FC236}">
                  <a16:creationId xmlns:a16="http://schemas.microsoft.com/office/drawing/2014/main" id="{E48A1AD4-0264-C487-3B45-71336E4AA0B8}"/>
                </a:ext>
              </a:extLst>
            </p:cNvPr>
            <p:cNvSpPr/>
            <p:nvPr/>
          </p:nvSpPr>
          <p:spPr bwMode="auto">
            <a:xfrm>
              <a:off x="1956691" y="2662727"/>
              <a:ext cx="2410469" cy="991891"/>
            </a:xfrm>
            <a:custGeom>
              <a:avLst/>
              <a:gdLst>
                <a:gd name="connsiteX0" fmla="*/ 575297 w 2410469"/>
                <a:gd name="connsiteY0" fmla="*/ 0 h 991891"/>
                <a:gd name="connsiteX1" fmla="*/ 1835172 w 2410469"/>
                <a:gd name="connsiteY1" fmla="*/ 0 h 991891"/>
                <a:gd name="connsiteX2" fmla="*/ 2410469 w 2410469"/>
                <a:gd name="connsiteY2" fmla="*/ 991891 h 991891"/>
                <a:gd name="connsiteX3" fmla="*/ 0 w 2410469"/>
                <a:gd name="connsiteY3" fmla="*/ 991891 h 991891"/>
                <a:gd name="connsiteX4" fmla="*/ 575297 w 2410469"/>
                <a:gd name="connsiteY4" fmla="*/ 0 h 99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469" h="991891">
                  <a:moveTo>
                    <a:pt x="575297" y="0"/>
                  </a:moveTo>
                  <a:lnTo>
                    <a:pt x="1835172" y="0"/>
                  </a:lnTo>
                  <a:lnTo>
                    <a:pt x="2410469" y="991891"/>
                  </a:lnTo>
                  <a:lnTo>
                    <a:pt x="0" y="991891"/>
                  </a:lnTo>
                  <a:lnTo>
                    <a:pt x="575297" y="0"/>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16000"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dirty="0">
                <a:gradFill>
                  <a:gsLst>
                    <a:gs pos="53000">
                      <a:schemeClr val="bg1"/>
                    </a:gs>
                    <a:gs pos="100000">
                      <a:schemeClr val="bg1"/>
                    </a:gs>
                  </a:gsLst>
                  <a:lin ang="5400000" scaled="1"/>
                </a:gradFill>
                <a:latin typeface="+mj-lt"/>
                <a:ea typeface="Segoe UI" pitchFamily="34" charset="0"/>
                <a:cs typeface="Segoe UI" pitchFamily="34" charset="0"/>
              </a:endParaRPr>
            </a:p>
          </p:txBody>
        </p:sp>
        <p:sp>
          <p:nvSpPr>
            <p:cNvPr id="9" name="Freeform 27">
              <a:extLst>
                <a:ext uri="{FF2B5EF4-FFF2-40B4-BE49-F238E27FC236}">
                  <a16:creationId xmlns:a16="http://schemas.microsoft.com/office/drawing/2014/main" id="{FB10AC5A-0322-CFA6-94AF-C52098E7262C}"/>
                </a:ext>
              </a:extLst>
            </p:cNvPr>
            <p:cNvSpPr/>
            <p:nvPr/>
          </p:nvSpPr>
          <p:spPr bwMode="auto">
            <a:xfrm>
              <a:off x="2500815" y="1490650"/>
              <a:ext cx="1259875" cy="1086099"/>
            </a:xfrm>
            <a:custGeom>
              <a:avLst/>
              <a:gdLst>
                <a:gd name="connsiteX0" fmla="*/ 629937 w 1259875"/>
                <a:gd name="connsiteY0" fmla="*/ 0 h 1086099"/>
                <a:gd name="connsiteX1" fmla="*/ 1259875 w 1259875"/>
                <a:gd name="connsiteY1" fmla="*/ 1086099 h 1086099"/>
                <a:gd name="connsiteX2" fmla="*/ 0 w 1259875"/>
                <a:gd name="connsiteY2" fmla="*/ 1086099 h 1086099"/>
                <a:gd name="connsiteX3" fmla="*/ 629937 w 1259875"/>
                <a:gd name="connsiteY3" fmla="*/ 0 h 1086099"/>
              </a:gdLst>
              <a:ahLst/>
              <a:cxnLst>
                <a:cxn ang="0">
                  <a:pos x="connsiteX0" y="connsiteY0"/>
                </a:cxn>
                <a:cxn ang="0">
                  <a:pos x="connsiteX1" y="connsiteY1"/>
                </a:cxn>
                <a:cxn ang="0">
                  <a:pos x="connsiteX2" y="connsiteY2"/>
                </a:cxn>
                <a:cxn ang="0">
                  <a:pos x="connsiteX3" y="connsiteY3"/>
                </a:cxn>
              </a:cxnLst>
              <a:rect l="l" t="t" r="r" b="b"/>
              <a:pathLst>
                <a:path w="1259875" h="1086099">
                  <a:moveTo>
                    <a:pt x="629937" y="0"/>
                  </a:moveTo>
                  <a:lnTo>
                    <a:pt x="1259875" y="1086099"/>
                  </a:lnTo>
                  <a:lnTo>
                    <a:pt x="0" y="1086099"/>
                  </a:lnTo>
                  <a:lnTo>
                    <a:pt x="629937" y="0"/>
                  </a:lnTo>
                  <a:close/>
                </a:path>
              </a:pathLst>
            </a:custGeom>
            <a:solidFill>
              <a:srgbClr val="325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24000"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dirty="0">
                <a:gradFill>
                  <a:gsLst>
                    <a:gs pos="53000">
                      <a:schemeClr val="bg1"/>
                    </a:gs>
                    <a:gs pos="100000">
                      <a:schemeClr val="bg1"/>
                    </a:gs>
                  </a:gsLst>
                  <a:lin ang="5400000" scaled="1"/>
                </a:gradFill>
                <a:latin typeface="+mj-lt"/>
                <a:ea typeface="Segoe UI" pitchFamily="34" charset="0"/>
                <a:cs typeface="Segoe UI" pitchFamily="34" charset="0"/>
              </a:endParaRPr>
            </a:p>
          </p:txBody>
        </p:sp>
        <p:sp>
          <p:nvSpPr>
            <p:cNvPr id="10" name="Freeform 28">
              <a:extLst>
                <a:ext uri="{FF2B5EF4-FFF2-40B4-BE49-F238E27FC236}">
                  <a16:creationId xmlns:a16="http://schemas.microsoft.com/office/drawing/2014/main" id="{5F55F65E-F902-1B68-9BC4-0FC46F7FA3DE}"/>
                </a:ext>
              </a:extLst>
            </p:cNvPr>
            <p:cNvSpPr/>
            <p:nvPr/>
          </p:nvSpPr>
          <p:spPr bwMode="auto">
            <a:xfrm>
              <a:off x="1412567" y="3748826"/>
              <a:ext cx="3561062" cy="991891"/>
            </a:xfrm>
            <a:custGeom>
              <a:avLst/>
              <a:gdLst>
                <a:gd name="connsiteX0" fmla="*/ 575297 w 3561062"/>
                <a:gd name="connsiteY0" fmla="*/ 0 h 991891"/>
                <a:gd name="connsiteX1" fmla="*/ 2985766 w 3561062"/>
                <a:gd name="connsiteY1" fmla="*/ 0 h 991891"/>
                <a:gd name="connsiteX2" fmla="*/ 3561062 w 3561062"/>
                <a:gd name="connsiteY2" fmla="*/ 991891 h 991891"/>
                <a:gd name="connsiteX3" fmla="*/ 0 w 3561062"/>
                <a:gd name="connsiteY3" fmla="*/ 991891 h 991891"/>
                <a:gd name="connsiteX4" fmla="*/ 575297 w 3561062"/>
                <a:gd name="connsiteY4" fmla="*/ 0 h 99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1062" h="991891">
                  <a:moveTo>
                    <a:pt x="575297" y="0"/>
                  </a:moveTo>
                  <a:lnTo>
                    <a:pt x="2985766" y="0"/>
                  </a:lnTo>
                  <a:lnTo>
                    <a:pt x="3561062" y="991891"/>
                  </a:lnTo>
                  <a:lnTo>
                    <a:pt x="0" y="991891"/>
                  </a:lnTo>
                  <a:lnTo>
                    <a:pt x="575297" y="0"/>
                  </a:ln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dirty="0">
                <a:gradFill>
                  <a:gsLst>
                    <a:gs pos="53000">
                      <a:schemeClr val="bg1"/>
                    </a:gs>
                    <a:gs pos="100000">
                      <a:schemeClr val="bg1"/>
                    </a:gs>
                  </a:gsLst>
                  <a:lin ang="5400000" scaled="1"/>
                </a:gradFill>
                <a:latin typeface="+mj-lt"/>
                <a:ea typeface="Segoe UI" pitchFamily="34" charset="0"/>
                <a:cs typeface="Segoe UI" pitchFamily="34" charset="0"/>
              </a:endParaRPr>
            </a:p>
          </p:txBody>
        </p:sp>
      </p:grpSp>
      <p:sp>
        <p:nvSpPr>
          <p:cNvPr id="11" name="TextBox 29">
            <a:extLst>
              <a:ext uri="{FF2B5EF4-FFF2-40B4-BE49-F238E27FC236}">
                <a16:creationId xmlns:a16="http://schemas.microsoft.com/office/drawing/2014/main" id="{5DE2EBC5-B6C2-1197-1ACC-78D65F8AE0F9}"/>
              </a:ext>
            </a:extLst>
          </p:cNvPr>
          <p:cNvSpPr txBox="1"/>
          <p:nvPr/>
        </p:nvSpPr>
        <p:spPr>
          <a:xfrm>
            <a:off x="680890" y="1977595"/>
            <a:ext cx="1117294" cy="307777"/>
          </a:xfrm>
          <a:prstGeom prst="rect">
            <a:avLst/>
          </a:prstGeom>
          <a:noFill/>
        </p:spPr>
        <p:txBody>
          <a:bodyPr wrap="none" lIns="0" tIns="0" rIns="0" bIns="0" rtlCol="0">
            <a:spAutoFit/>
          </a:bodyPr>
          <a:lstStyle/>
          <a:p>
            <a:pPr algn="l"/>
            <a:r>
              <a:rPr lang="en-US" sz="2000" dirty="0">
                <a:gradFill>
                  <a:gsLst>
                    <a:gs pos="53000">
                      <a:schemeClr val="tx1"/>
                    </a:gs>
                    <a:gs pos="100000">
                      <a:schemeClr val="tx1"/>
                    </a:gs>
                  </a:gsLst>
                  <a:lin ang="5400000" scaled="1"/>
                </a:gradFill>
                <a:latin typeface="+mj-lt"/>
              </a:rPr>
              <a:t>Principles</a:t>
            </a:r>
          </a:p>
        </p:txBody>
      </p:sp>
      <p:sp>
        <p:nvSpPr>
          <p:cNvPr id="12" name="TextBox 44">
            <a:extLst>
              <a:ext uri="{FF2B5EF4-FFF2-40B4-BE49-F238E27FC236}">
                <a16:creationId xmlns:a16="http://schemas.microsoft.com/office/drawing/2014/main" id="{5909D442-F354-B6A5-A6F1-6670A47B14FF}"/>
              </a:ext>
            </a:extLst>
          </p:cNvPr>
          <p:cNvSpPr txBox="1"/>
          <p:nvPr/>
        </p:nvSpPr>
        <p:spPr>
          <a:xfrm flipH="1">
            <a:off x="2326806" y="1939906"/>
            <a:ext cx="7384342" cy="380480"/>
          </a:xfrm>
          <a:prstGeom prst="roundRect">
            <a:avLst>
              <a:gd name="adj" fmla="val 0"/>
            </a:avLst>
          </a:prstGeom>
          <a:noFill/>
          <a:ln>
            <a:noFill/>
          </a:ln>
        </p:spPr>
        <p:txBody>
          <a:bodyPr wrap="square" lIns="0" tIns="36000" rIns="0" bIns="36000" rtlCol="0">
            <a:spAutoFit/>
          </a:bodyPr>
          <a:lstStyle/>
          <a:p>
            <a:r>
              <a:rPr lang="en-US" sz="2000" dirty="0">
                <a:gradFill>
                  <a:gsLst>
                    <a:gs pos="13000">
                      <a:schemeClr val="tx1"/>
                    </a:gs>
                    <a:gs pos="100000">
                      <a:schemeClr val="tx1"/>
                    </a:gs>
                  </a:gsLst>
                  <a:lin ang="5400000" scaled="1"/>
                </a:gradFill>
              </a:rPr>
              <a:t>&gt; Which </a:t>
            </a:r>
            <a:r>
              <a:rPr lang="en-US" sz="20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enduring values </a:t>
            </a:r>
            <a:r>
              <a:rPr lang="en-US" sz="2000" dirty="0">
                <a:gradFill>
                  <a:gsLst>
                    <a:gs pos="13000">
                      <a:schemeClr val="tx1"/>
                    </a:gs>
                    <a:gs pos="100000">
                      <a:schemeClr val="tx1"/>
                    </a:gs>
                  </a:gsLst>
                  <a:lin ang="5400000" scaled="1"/>
                </a:gradFill>
              </a:rPr>
              <a:t>guide our responsible AI work?</a:t>
            </a:r>
          </a:p>
        </p:txBody>
      </p:sp>
      <p:sp>
        <p:nvSpPr>
          <p:cNvPr id="14" name="TextBox 30">
            <a:extLst>
              <a:ext uri="{FF2B5EF4-FFF2-40B4-BE49-F238E27FC236}">
                <a16:creationId xmlns:a16="http://schemas.microsoft.com/office/drawing/2014/main" id="{33474F58-5609-E92C-977B-5D9E1D527B06}"/>
              </a:ext>
            </a:extLst>
          </p:cNvPr>
          <p:cNvSpPr txBox="1"/>
          <p:nvPr/>
        </p:nvSpPr>
        <p:spPr>
          <a:xfrm>
            <a:off x="1362815" y="3102568"/>
            <a:ext cx="642997" cy="307777"/>
          </a:xfrm>
          <a:prstGeom prst="rect">
            <a:avLst/>
          </a:prstGeom>
          <a:noFill/>
        </p:spPr>
        <p:txBody>
          <a:bodyPr wrap="none" lIns="0" tIns="0" rIns="0" bIns="0" rtlCol="0">
            <a:spAutoFit/>
          </a:bodyPr>
          <a:lstStyle/>
          <a:p>
            <a:pPr algn="l"/>
            <a:r>
              <a:rPr lang="en-US" sz="2000" dirty="0">
                <a:gradFill>
                  <a:gsLst>
                    <a:gs pos="53000">
                      <a:schemeClr val="tx1"/>
                    </a:gs>
                    <a:gs pos="100000">
                      <a:schemeClr val="tx1"/>
                    </a:gs>
                  </a:gsLst>
                  <a:lin ang="5400000" scaled="1"/>
                </a:gradFill>
                <a:latin typeface="+mj-lt"/>
              </a:rPr>
              <a:t>Goals</a:t>
            </a:r>
          </a:p>
        </p:txBody>
      </p:sp>
      <p:sp>
        <p:nvSpPr>
          <p:cNvPr id="15" name="TextBox 45">
            <a:extLst>
              <a:ext uri="{FF2B5EF4-FFF2-40B4-BE49-F238E27FC236}">
                <a16:creationId xmlns:a16="http://schemas.microsoft.com/office/drawing/2014/main" id="{26A8F9BB-2A62-2A48-C47D-51DFCCCDA62F}"/>
              </a:ext>
            </a:extLst>
          </p:cNvPr>
          <p:cNvSpPr txBox="1"/>
          <p:nvPr/>
        </p:nvSpPr>
        <p:spPr>
          <a:xfrm flipH="1">
            <a:off x="2904095" y="3071345"/>
            <a:ext cx="6445738" cy="380480"/>
          </a:xfrm>
          <a:prstGeom prst="roundRect">
            <a:avLst>
              <a:gd name="adj" fmla="val 0"/>
            </a:avLst>
          </a:prstGeom>
          <a:noFill/>
          <a:ln>
            <a:noFill/>
          </a:ln>
        </p:spPr>
        <p:txBody>
          <a:bodyPr wrap="square" lIns="0" tIns="36000" rIns="0" bIns="36000" rtlCol="0">
            <a:spAutoFit/>
          </a:bodyPr>
          <a:lstStyle/>
          <a:p>
            <a:r>
              <a:rPr lang="en-US" sz="2000" dirty="0">
                <a:gradFill>
                  <a:gsLst>
                    <a:gs pos="13000">
                      <a:schemeClr val="tx1"/>
                    </a:gs>
                    <a:gs pos="100000">
                      <a:schemeClr val="tx1"/>
                    </a:gs>
                  </a:gsLst>
                  <a:lin ang="5400000" scaled="1"/>
                </a:gradFill>
              </a:rPr>
              <a:t>&gt; What are the </a:t>
            </a:r>
            <a:r>
              <a:rPr lang="en-US" sz="20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outcomes</a:t>
            </a:r>
            <a:r>
              <a:rPr lang="en-US" sz="2000" b="1" dirty="0">
                <a:gradFill flip="none" rotWithShape="1">
                  <a:gsLst>
                    <a:gs pos="8000">
                      <a:schemeClr val="accent1"/>
                    </a:gs>
                    <a:gs pos="85000">
                      <a:schemeClr val="accent3"/>
                    </a:gs>
                  </a:gsLst>
                  <a:lin ang="2700000" scaled="1"/>
                  <a:tileRect/>
                </a:gradFill>
              </a:rPr>
              <a:t> </a:t>
            </a:r>
            <a:r>
              <a:rPr lang="en-US" sz="2000" dirty="0">
                <a:gradFill>
                  <a:gsLst>
                    <a:gs pos="13000">
                      <a:schemeClr val="tx1"/>
                    </a:gs>
                    <a:gs pos="100000">
                      <a:schemeClr val="tx1"/>
                    </a:gs>
                  </a:gsLst>
                  <a:lin ang="5400000" scaled="1"/>
                </a:gradFill>
              </a:rPr>
              <a:t>that we need to secure?</a:t>
            </a:r>
          </a:p>
        </p:txBody>
      </p:sp>
      <p:sp>
        <p:nvSpPr>
          <p:cNvPr id="16" name="TextBox 31">
            <a:extLst>
              <a:ext uri="{FF2B5EF4-FFF2-40B4-BE49-F238E27FC236}">
                <a16:creationId xmlns:a16="http://schemas.microsoft.com/office/drawing/2014/main" id="{20C866B9-8064-1DF5-FC73-37FFE46F34BF}"/>
              </a:ext>
            </a:extLst>
          </p:cNvPr>
          <p:cNvSpPr txBox="1"/>
          <p:nvPr/>
        </p:nvSpPr>
        <p:spPr>
          <a:xfrm>
            <a:off x="1978083" y="4188667"/>
            <a:ext cx="1605248" cy="307777"/>
          </a:xfrm>
          <a:prstGeom prst="rect">
            <a:avLst/>
          </a:prstGeom>
          <a:noFill/>
        </p:spPr>
        <p:txBody>
          <a:bodyPr wrap="none" lIns="0" tIns="0" rIns="0" bIns="0" rtlCol="0">
            <a:spAutoFit/>
          </a:bodyPr>
          <a:lstStyle/>
          <a:p>
            <a:pPr algn="l"/>
            <a:r>
              <a:rPr lang="en-US" sz="2000" dirty="0">
                <a:gradFill>
                  <a:gsLst>
                    <a:gs pos="53000">
                      <a:schemeClr val="tx1"/>
                    </a:gs>
                    <a:gs pos="100000">
                      <a:schemeClr val="tx1"/>
                    </a:gs>
                  </a:gsLst>
                  <a:lin ang="5400000" scaled="1"/>
                </a:gradFill>
                <a:latin typeface="+mj-lt"/>
              </a:rPr>
              <a:t>Requirements</a:t>
            </a:r>
          </a:p>
        </p:txBody>
      </p:sp>
      <p:sp>
        <p:nvSpPr>
          <p:cNvPr id="17" name="TextBox 46">
            <a:extLst>
              <a:ext uri="{FF2B5EF4-FFF2-40B4-BE49-F238E27FC236}">
                <a16:creationId xmlns:a16="http://schemas.microsoft.com/office/drawing/2014/main" id="{7B49B3B8-805E-EACD-DA83-F54AD85870E2}"/>
              </a:ext>
            </a:extLst>
          </p:cNvPr>
          <p:cNvSpPr txBox="1"/>
          <p:nvPr/>
        </p:nvSpPr>
        <p:spPr>
          <a:xfrm flipH="1">
            <a:off x="4057570" y="4150935"/>
            <a:ext cx="6445738" cy="380480"/>
          </a:xfrm>
          <a:prstGeom prst="roundRect">
            <a:avLst>
              <a:gd name="adj" fmla="val 0"/>
            </a:avLst>
          </a:prstGeom>
          <a:noFill/>
          <a:ln>
            <a:noFill/>
          </a:ln>
        </p:spPr>
        <p:txBody>
          <a:bodyPr wrap="square" lIns="0" tIns="36000" rIns="0" bIns="36000" rtlCol="0">
            <a:spAutoFit/>
          </a:bodyPr>
          <a:lstStyle/>
          <a:p>
            <a:r>
              <a:rPr lang="en-US" sz="2000" dirty="0">
                <a:gradFill>
                  <a:gsLst>
                    <a:gs pos="13000">
                      <a:schemeClr val="tx1"/>
                    </a:gs>
                    <a:gs pos="100000">
                      <a:schemeClr val="tx1"/>
                    </a:gs>
                  </a:gsLst>
                  <a:lin ang="5400000" scaled="1"/>
                </a:gradFill>
              </a:rPr>
              <a:t>&gt; What are the </a:t>
            </a:r>
            <a:r>
              <a:rPr lang="en-US" sz="20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steps we must take </a:t>
            </a:r>
            <a:r>
              <a:rPr lang="en-US" sz="2000" dirty="0">
                <a:gradFill>
                  <a:gsLst>
                    <a:gs pos="13000">
                      <a:schemeClr val="tx1"/>
                    </a:gs>
                    <a:gs pos="100000">
                      <a:schemeClr val="tx1"/>
                    </a:gs>
                  </a:gsLst>
                  <a:lin ang="5400000" scaled="1"/>
                </a:gradFill>
              </a:rPr>
              <a:t>to secure the Goals?</a:t>
            </a:r>
          </a:p>
        </p:txBody>
      </p:sp>
      <p:sp>
        <p:nvSpPr>
          <p:cNvPr id="18" name="TextBox 32">
            <a:extLst>
              <a:ext uri="{FF2B5EF4-FFF2-40B4-BE49-F238E27FC236}">
                <a16:creationId xmlns:a16="http://schemas.microsoft.com/office/drawing/2014/main" id="{07630CE3-A68F-0201-D50A-D06F23E203ED}"/>
              </a:ext>
            </a:extLst>
          </p:cNvPr>
          <p:cNvSpPr txBox="1"/>
          <p:nvPr/>
        </p:nvSpPr>
        <p:spPr>
          <a:xfrm>
            <a:off x="2426612" y="5234529"/>
            <a:ext cx="2279775" cy="307777"/>
          </a:xfrm>
          <a:prstGeom prst="rect">
            <a:avLst/>
          </a:prstGeom>
          <a:noFill/>
        </p:spPr>
        <p:txBody>
          <a:bodyPr wrap="square" lIns="0" tIns="0" rIns="0" bIns="0" rtlCol="0">
            <a:spAutoFit/>
          </a:bodyPr>
          <a:lstStyle/>
          <a:p>
            <a:pPr algn="l"/>
            <a:r>
              <a:rPr lang="en-US" sz="2000" dirty="0">
                <a:gradFill>
                  <a:gsLst>
                    <a:gs pos="53000">
                      <a:schemeClr val="tx1"/>
                    </a:gs>
                    <a:gs pos="100000">
                      <a:schemeClr val="tx1"/>
                    </a:gs>
                  </a:gsLst>
                  <a:lin ang="5400000" scaled="1"/>
                </a:gradFill>
                <a:latin typeface="+mj-lt"/>
              </a:rPr>
              <a:t>Tools and Practices</a:t>
            </a:r>
          </a:p>
        </p:txBody>
      </p:sp>
      <p:sp>
        <p:nvSpPr>
          <p:cNvPr id="19" name="TextBox 47">
            <a:extLst>
              <a:ext uri="{FF2B5EF4-FFF2-40B4-BE49-F238E27FC236}">
                <a16:creationId xmlns:a16="http://schemas.microsoft.com/office/drawing/2014/main" id="{7D80F39F-10A7-44F2-4024-F2EFB95A5B3B}"/>
              </a:ext>
            </a:extLst>
          </p:cNvPr>
          <p:cNvSpPr txBox="1"/>
          <p:nvPr/>
        </p:nvSpPr>
        <p:spPr>
          <a:xfrm flipH="1">
            <a:off x="5236061" y="5230525"/>
            <a:ext cx="6445738" cy="380480"/>
          </a:xfrm>
          <a:prstGeom prst="roundRect">
            <a:avLst>
              <a:gd name="adj" fmla="val 0"/>
            </a:avLst>
          </a:prstGeom>
          <a:noFill/>
          <a:ln>
            <a:noFill/>
          </a:ln>
        </p:spPr>
        <p:txBody>
          <a:bodyPr wrap="square" lIns="0" tIns="36000" rIns="0" bIns="36000" rtlCol="0">
            <a:spAutoFit/>
          </a:bodyPr>
          <a:lstStyle/>
          <a:p>
            <a:r>
              <a:rPr lang="en-US" sz="2000" dirty="0">
                <a:gradFill>
                  <a:gsLst>
                    <a:gs pos="13000">
                      <a:schemeClr val="tx1"/>
                    </a:gs>
                    <a:gs pos="100000">
                      <a:schemeClr val="tx1"/>
                    </a:gs>
                  </a:gsLst>
                  <a:lin ang="5400000" scaled="1"/>
                </a:gradFill>
              </a:rPr>
              <a:t>&gt; Which </a:t>
            </a:r>
            <a:r>
              <a:rPr lang="en-US" sz="20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aids</a:t>
            </a:r>
            <a:r>
              <a:rPr lang="en-US" sz="2000" dirty="0">
                <a:gradFill>
                  <a:gsLst>
                    <a:gs pos="13000">
                      <a:schemeClr val="tx1"/>
                    </a:gs>
                    <a:gs pos="100000">
                      <a:schemeClr val="tx1"/>
                    </a:gs>
                  </a:gsLst>
                  <a:lin ang="5400000" scaled="1"/>
                </a:gradFill>
                <a:latin typeface="+mj-lt"/>
              </a:rPr>
              <a:t> </a:t>
            </a:r>
            <a:r>
              <a:rPr lang="en-US" sz="2000" dirty="0">
                <a:gradFill>
                  <a:gsLst>
                    <a:gs pos="13000">
                      <a:schemeClr val="tx1"/>
                    </a:gs>
                    <a:gs pos="100000">
                      <a:schemeClr val="tx1"/>
                    </a:gs>
                  </a:gsLst>
                  <a:lin ang="5400000" scaled="1"/>
                </a:gradFill>
              </a:rPr>
              <a:t>can help us meet the Requirements? </a:t>
            </a:r>
          </a:p>
        </p:txBody>
      </p:sp>
      <p:cxnSp>
        <p:nvCxnSpPr>
          <p:cNvPr id="34" name="Straight Connector 12">
            <a:extLst>
              <a:ext uri="{FF2B5EF4-FFF2-40B4-BE49-F238E27FC236}">
                <a16:creationId xmlns:a16="http://schemas.microsoft.com/office/drawing/2014/main" id="{CF14D5D2-74A9-ADA0-0E5F-85731F6E490A}"/>
              </a:ext>
              <a:ext uri="{C183D7F6-B498-43B3-948B-1728B52AA6E4}">
                <adec:decorative xmlns:adec="http://schemas.microsoft.com/office/drawing/2017/decorative" val="1"/>
              </a:ext>
            </a:extLst>
          </p:cNvPr>
          <p:cNvCxnSpPr/>
          <p:nvPr/>
        </p:nvCxnSpPr>
        <p:spPr>
          <a:xfrm>
            <a:off x="2051402" y="1588434"/>
            <a:ext cx="0" cy="1086099"/>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4">
            <a:extLst>
              <a:ext uri="{FF2B5EF4-FFF2-40B4-BE49-F238E27FC236}">
                <a16:creationId xmlns:a16="http://schemas.microsoft.com/office/drawing/2014/main" id="{BE60031D-DF8C-1E5D-1A39-AB7824D8744C}"/>
              </a:ext>
              <a:ext uri="{C183D7F6-B498-43B3-948B-1728B52AA6E4}">
                <adec:decorative xmlns:adec="http://schemas.microsoft.com/office/drawing/2017/decorative" val="1"/>
              </a:ext>
            </a:extLst>
          </p:cNvPr>
          <p:cNvCxnSpPr>
            <a:cxnSpLocks/>
          </p:cNvCxnSpPr>
          <p:nvPr/>
        </p:nvCxnSpPr>
        <p:spPr>
          <a:xfrm>
            <a:off x="2693565" y="2760511"/>
            <a:ext cx="0" cy="991891"/>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8">
            <a:extLst>
              <a:ext uri="{FF2B5EF4-FFF2-40B4-BE49-F238E27FC236}">
                <a16:creationId xmlns:a16="http://schemas.microsoft.com/office/drawing/2014/main" id="{57622431-9150-BA20-EEE1-100ADA5503BD}"/>
              </a:ext>
              <a:ext uri="{C183D7F6-B498-43B3-948B-1728B52AA6E4}">
                <adec:decorative xmlns:adec="http://schemas.microsoft.com/office/drawing/2017/decorative" val="1"/>
              </a:ext>
            </a:extLst>
          </p:cNvPr>
          <p:cNvCxnSpPr>
            <a:cxnSpLocks/>
          </p:cNvCxnSpPr>
          <p:nvPr/>
        </p:nvCxnSpPr>
        <p:spPr>
          <a:xfrm>
            <a:off x="3820450" y="3829147"/>
            <a:ext cx="0" cy="991891"/>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9">
            <a:extLst>
              <a:ext uri="{FF2B5EF4-FFF2-40B4-BE49-F238E27FC236}">
                <a16:creationId xmlns:a16="http://schemas.microsoft.com/office/drawing/2014/main" id="{31597552-9D05-C4FB-18CB-45FA66020BF0}"/>
              </a:ext>
              <a:ext uri="{C183D7F6-B498-43B3-948B-1728B52AA6E4}">
                <adec:decorative xmlns:adec="http://schemas.microsoft.com/office/drawing/2017/decorative" val="1"/>
              </a:ext>
            </a:extLst>
          </p:cNvPr>
          <p:cNvCxnSpPr>
            <a:cxnSpLocks/>
          </p:cNvCxnSpPr>
          <p:nvPr/>
        </p:nvCxnSpPr>
        <p:spPr>
          <a:xfrm>
            <a:off x="4907919" y="4930834"/>
            <a:ext cx="0" cy="913293"/>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8">
            <a:hlinkClick r:id="rId3"/>
            <a:extLst>
              <a:ext uri="{FF2B5EF4-FFF2-40B4-BE49-F238E27FC236}">
                <a16:creationId xmlns:a16="http://schemas.microsoft.com/office/drawing/2014/main" id="{8168C1FC-0DF6-21E3-63EE-21A8EAE72B6E}"/>
              </a:ext>
            </a:extLst>
          </p:cNvPr>
          <p:cNvPicPr>
            <a:picLocks noChangeAspect="1"/>
          </p:cNvPicPr>
          <p:nvPr/>
        </p:nvPicPr>
        <p:blipFill>
          <a:blip r:embed="rId4"/>
          <a:stretch>
            <a:fillRect/>
          </a:stretch>
        </p:blipFill>
        <p:spPr>
          <a:xfrm>
            <a:off x="9493713" y="252632"/>
            <a:ext cx="2323599" cy="3054630"/>
          </a:xfrm>
          <a:prstGeom prst="rect">
            <a:avLst/>
          </a:prstGeom>
          <a:ln w="9525">
            <a:solidFill>
              <a:schemeClr val="tx1">
                <a:alpha val="22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3779246"/>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40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22B96CA-DCAD-4C49-92AB-D84927808C6C}"/>
              </a:ext>
            </a:extLst>
          </p:cNvPr>
          <p:cNvSpPr>
            <a:spLocks noGrp="1"/>
          </p:cNvSpPr>
          <p:nvPr>
            <p:ph type="title"/>
          </p:nvPr>
        </p:nvSpPr>
        <p:spPr/>
        <p:txBody>
          <a:bodyPr/>
          <a:lstStyle/>
          <a:p>
            <a:r>
              <a:rPr lang="en-US" dirty="0"/>
              <a:t>The RAI Standard’s goals at-a-glance</a:t>
            </a:r>
          </a:p>
        </p:txBody>
      </p:sp>
      <p:graphicFrame>
        <p:nvGraphicFrame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0" y="113676"/>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PicPr/>
                      <p:nvPr/>
                    </p:nvPicPr>
                    <p:blipFill>
                      <a:blip r:embed="rId5"/>
                      <a:stretch>
                        <a:fillRect/>
                      </a:stretch>
                    </p:blipFill>
                    <p:spPr>
                      <a:xfrm>
                        <a:off x="0" y="113676"/>
                        <a:ext cx="1588" cy="1588"/>
                      </a:xfrm>
                      <a:prstGeom prst="rect">
                        <a:avLst/>
                      </a:prstGeom>
                    </p:spPr>
                  </p:pic>
                </p:oleObj>
              </mc:Fallback>
            </mc:AlternateContent>
          </a:graphicData>
        </a:graphic>
      </p:graphicFrame>
      <p:grpSp>
        <p:nvGrpSpPr>
          <p:cNvPr id="6" name="Group 2" descr="six AI principles: Accountability, Transparency, Fairness, Reliability &amp; Safety, Privacy &amp; Secuirty, and Inclusiveness ">
            <a:extLst>
              <a:ext uri="{FF2B5EF4-FFF2-40B4-BE49-F238E27FC236}">
                <a16:creationId xmlns:a16="http://schemas.microsoft.com/office/drawing/2014/main" id="{C15F8553-503E-DB02-AFEC-5EC6960E5CA7}"/>
              </a:ext>
            </a:extLst>
          </p:cNvPr>
          <p:cNvGrpSpPr/>
          <p:nvPr/>
        </p:nvGrpSpPr>
        <p:grpSpPr>
          <a:xfrm>
            <a:off x="929737" y="1333152"/>
            <a:ext cx="10332525" cy="4923267"/>
            <a:chOff x="353797" y="1370800"/>
            <a:chExt cx="11611229" cy="5189782"/>
          </a:xfrm>
        </p:grpSpPr>
        <p:grpSp>
          <p:nvGrpSpPr>
            <p:cNvPr id="17" name="Group 9">
              <a:extLst>
                <a:ext uri="{FF2B5EF4-FFF2-40B4-BE49-F238E27FC236}">
                  <a16:creationId xmlns:a16="http://schemas.microsoft.com/office/drawing/2014/main" id="{2B70272C-D330-FB12-5F4E-DC5680EA5532}"/>
                </a:ext>
                <a:ext uri="{C183D7F6-B498-43B3-948B-1728B52AA6E4}">
                  <adec:decorative xmlns:adec="http://schemas.microsoft.com/office/drawing/2017/decorative" val="1"/>
                </a:ext>
              </a:extLst>
            </p:cNvPr>
            <p:cNvGrpSpPr/>
            <p:nvPr/>
          </p:nvGrpSpPr>
          <p:grpSpPr>
            <a:xfrm>
              <a:off x="353797" y="1370800"/>
              <a:ext cx="2743200" cy="3398994"/>
              <a:chOff x="200570" y="385607"/>
              <a:chExt cx="2743200" cy="3398994"/>
            </a:xfrm>
          </p:grpSpPr>
          <p:sp>
            <p:nvSpPr>
              <p:cNvPr id="42" name="Rectangle 41" descr="Accountability Goals">
                <a:extLst>
                  <a:ext uri="{FF2B5EF4-FFF2-40B4-BE49-F238E27FC236}">
                    <a16:creationId xmlns:a16="http://schemas.microsoft.com/office/drawing/2014/main" id="{BB7EBD36-1D31-C48A-78D0-277C62A44247}"/>
                  </a:ext>
                </a:extLst>
              </p:cNvPr>
              <p:cNvSpPr/>
              <p:nvPr/>
            </p:nvSpPr>
            <p:spPr bwMode="auto">
              <a:xfrm>
                <a:off x="200570" y="385607"/>
                <a:ext cx="2743200" cy="3398994"/>
              </a:xfrm>
              <a:prstGeom prst="rect">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Accountability</a:t>
                </a:r>
                <a:endParaRPr kumimoji="0" lang="en-US" sz="16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43" name="Rectangle 42">
                <a:extLst>
                  <a:ext uri="{FF2B5EF4-FFF2-40B4-BE49-F238E27FC236}">
                    <a16:creationId xmlns:a16="http://schemas.microsoft.com/office/drawing/2014/main" id="{4609A7D5-D190-775E-8E8E-C4BB2AC31F6E}"/>
                  </a:ext>
                  <a:ext uri="{C183D7F6-B498-43B3-948B-1728B52AA6E4}">
                    <adec:decorative xmlns:adec="http://schemas.microsoft.com/office/drawing/2017/decorative" val="1"/>
                  </a:ext>
                </a:extLst>
              </p:cNvPr>
              <p:cNvSpPr/>
              <p:nvPr/>
            </p:nvSpPr>
            <p:spPr bwMode="auto">
              <a:xfrm>
                <a:off x="292010" y="886679"/>
                <a:ext cx="2550447" cy="27709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a:ea typeface="+mn-ea"/>
                  <a:cs typeface="+mn-cs"/>
                </a:endParaRPr>
              </a:p>
            </p:txBody>
          </p:sp>
          <p:sp>
            <p:nvSpPr>
              <p:cNvPr id="44" name="TextBox 7">
                <a:extLst>
                  <a:ext uri="{FF2B5EF4-FFF2-40B4-BE49-F238E27FC236}">
                    <a16:creationId xmlns:a16="http://schemas.microsoft.com/office/drawing/2014/main" id="{E85FDF2C-7BBA-7B3B-9A85-E8991FEB7C06}"/>
                  </a:ext>
                </a:extLst>
              </p:cNvPr>
              <p:cNvSpPr txBox="1"/>
              <p:nvPr/>
            </p:nvSpPr>
            <p:spPr>
              <a:xfrm>
                <a:off x="473549" y="1073142"/>
                <a:ext cx="2368908" cy="2097693"/>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A1:</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 Impact Assessment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A2:</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 Oversight of significant adverse impacts</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A3: </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Fit for purpose</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A4: </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Data governance and management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A5: </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Human oversight and control</a:t>
                </a:r>
              </a:p>
            </p:txBody>
          </p:sp>
        </p:grpSp>
        <p:grpSp>
          <p:nvGrpSpPr>
            <p:cNvPr id="20" name="Group 12">
              <a:extLst>
                <a:ext uri="{FF2B5EF4-FFF2-40B4-BE49-F238E27FC236}">
                  <a16:creationId xmlns:a16="http://schemas.microsoft.com/office/drawing/2014/main" id="{72098EF8-B230-F6B7-31F8-D19624ABC32B}"/>
                </a:ext>
                <a:ext uri="{C183D7F6-B498-43B3-948B-1728B52AA6E4}">
                  <adec:decorative xmlns:adec="http://schemas.microsoft.com/office/drawing/2017/decorative" val="1"/>
                </a:ext>
              </a:extLst>
            </p:cNvPr>
            <p:cNvGrpSpPr/>
            <p:nvPr/>
          </p:nvGrpSpPr>
          <p:grpSpPr>
            <a:xfrm>
              <a:off x="3309807" y="1370800"/>
              <a:ext cx="2743200" cy="3398994"/>
              <a:chOff x="3157448" y="385605"/>
              <a:chExt cx="2743200" cy="2627921"/>
            </a:xfrm>
          </p:grpSpPr>
          <p:sp>
            <p:nvSpPr>
              <p:cNvPr id="39" name="Rectangle 38">
                <a:extLst>
                  <a:ext uri="{FF2B5EF4-FFF2-40B4-BE49-F238E27FC236}">
                    <a16:creationId xmlns:a16="http://schemas.microsoft.com/office/drawing/2014/main" id="{5FFE38E7-6024-CB88-8FCC-1F2EA9B5CAFE}"/>
                  </a:ext>
                  <a:ext uri="{C183D7F6-B498-43B3-948B-1728B52AA6E4}">
                    <adec:decorative xmlns:adec="http://schemas.microsoft.com/office/drawing/2017/decorative" val="1"/>
                  </a:ext>
                </a:extLst>
              </p:cNvPr>
              <p:cNvSpPr/>
              <p:nvPr/>
            </p:nvSpPr>
            <p:spPr bwMode="auto">
              <a:xfrm>
                <a:off x="3157448" y="385605"/>
                <a:ext cx="2743200" cy="2627921"/>
              </a:xfrm>
              <a:prstGeom prst="rect">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Transparency</a:t>
                </a:r>
                <a:endParaRPr kumimoji="0" lang="en-US" sz="16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40" name="Rectangle 39">
                <a:extLst>
                  <a:ext uri="{FF2B5EF4-FFF2-40B4-BE49-F238E27FC236}">
                    <a16:creationId xmlns:a16="http://schemas.microsoft.com/office/drawing/2014/main" id="{34FB8289-FA93-4B1F-51DA-F627641CA216}"/>
                  </a:ext>
                  <a:ext uri="{C183D7F6-B498-43B3-948B-1728B52AA6E4}">
                    <adec:decorative xmlns:adec="http://schemas.microsoft.com/office/drawing/2017/decorative" val="1"/>
                  </a:ext>
                </a:extLst>
              </p:cNvPr>
              <p:cNvSpPr/>
              <p:nvPr/>
            </p:nvSpPr>
            <p:spPr bwMode="auto">
              <a:xfrm>
                <a:off x="3248888" y="773008"/>
                <a:ext cx="2560320" cy="2141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a:ea typeface="+mn-ea"/>
                  <a:cs typeface="+mn-cs"/>
                </a:endParaRPr>
              </a:p>
            </p:txBody>
          </p:sp>
          <p:sp>
            <p:nvSpPr>
              <p:cNvPr id="41" name="TextBox 10">
                <a:extLst>
                  <a:ext uri="{FF2B5EF4-FFF2-40B4-BE49-F238E27FC236}">
                    <a16:creationId xmlns:a16="http://schemas.microsoft.com/office/drawing/2014/main" id="{64263C77-34BA-B536-E8A3-5B55894B1E00}"/>
                  </a:ext>
                </a:extLst>
              </p:cNvPr>
              <p:cNvSpPr txBox="1"/>
              <p:nvPr/>
            </p:nvSpPr>
            <p:spPr>
              <a:xfrm>
                <a:off x="3416070" y="956829"/>
                <a:ext cx="2225957" cy="1237461"/>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T1: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System intelligibility for decision making</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T2: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Communication to stakeholders </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T3:</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Disclosure of AI interaction</a:t>
                </a:r>
              </a:p>
            </p:txBody>
          </p:sp>
        </p:grpSp>
        <p:grpSp>
          <p:nvGrpSpPr>
            <p:cNvPr id="22" name="Group 13">
              <a:extLst>
                <a:ext uri="{FF2B5EF4-FFF2-40B4-BE49-F238E27FC236}">
                  <a16:creationId xmlns:a16="http://schemas.microsoft.com/office/drawing/2014/main" id="{1056925B-AB1F-5A0B-5C8E-DBC4DB5E8C3D}"/>
                </a:ext>
                <a:ext uri="{C183D7F6-B498-43B3-948B-1728B52AA6E4}">
                  <adec:decorative xmlns:adec="http://schemas.microsoft.com/office/drawing/2017/decorative" val="1"/>
                </a:ext>
              </a:extLst>
            </p:cNvPr>
            <p:cNvGrpSpPr/>
            <p:nvPr/>
          </p:nvGrpSpPr>
          <p:grpSpPr>
            <a:xfrm>
              <a:off x="6265817" y="1370800"/>
              <a:ext cx="2743200" cy="3398993"/>
              <a:chOff x="6114326" y="385606"/>
              <a:chExt cx="2743200" cy="3011644"/>
            </a:xfrm>
          </p:grpSpPr>
          <p:sp>
            <p:nvSpPr>
              <p:cNvPr id="36" name="Rectangle 35">
                <a:extLst>
                  <a:ext uri="{FF2B5EF4-FFF2-40B4-BE49-F238E27FC236}">
                    <a16:creationId xmlns:a16="http://schemas.microsoft.com/office/drawing/2014/main" id="{1ADE785E-B414-F652-2710-7A49039686AB}"/>
                  </a:ext>
                </a:extLst>
              </p:cNvPr>
              <p:cNvSpPr/>
              <p:nvPr/>
            </p:nvSpPr>
            <p:spPr bwMode="auto">
              <a:xfrm>
                <a:off x="6114326" y="385606"/>
                <a:ext cx="2743200" cy="3011644"/>
              </a:xfrm>
              <a:prstGeom prst="rect">
                <a:avLst/>
              </a:prstGeom>
              <a:gradFill>
                <a:gsLst>
                  <a:gs pos="13000">
                    <a:schemeClr val="accent1"/>
                  </a:gs>
                  <a:gs pos="100000">
                    <a:schemeClr val="accent3"/>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Fairness</a:t>
                </a:r>
                <a:endParaRPr kumimoji="0" lang="en-US" sz="16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37" name="Rectangle 36">
                <a:extLst>
                  <a:ext uri="{FF2B5EF4-FFF2-40B4-BE49-F238E27FC236}">
                    <a16:creationId xmlns:a16="http://schemas.microsoft.com/office/drawing/2014/main" id="{775A7D16-56F3-9295-EA5B-7A4DDE430967}"/>
                  </a:ext>
                  <a:ext uri="{C183D7F6-B498-43B3-948B-1728B52AA6E4}">
                    <adec:decorative xmlns:adec="http://schemas.microsoft.com/office/drawing/2017/decorative" val="1"/>
                  </a:ext>
                </a:extLst>
              </p:cNvPr>
              <p:cNvSpPr/>
              <p:nvPr/>
            </p:nvSpPr>
            <p:spPr bwMode="auto">
              <a:xfrm>
                <a:off x="6205766" y="829576"/>
                <a:ext cx="2560320" cy="2460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a:ea typeface="+mn-ea"/>
                  <a:cs typeface="+mn-cs"/>
                </a:endParaRPr>
              </a:p>
            </p:txBody>
          </p:sp>
          <p:sp>
            <p:nvSpPr>
              <p:cNvPr id="38" name="TextBox 11">
                <a:extLst>
                  <a:ext uri="{FF2B5EF4-FFF2-40B4-BE49-F238E27FC236}">
                    <a16:creationId xmlns:a16="http://schemas.microsoft.com/office/drawing/2014/main" id="{88008ACF-7AC1-DBEA-9F19-247E79DB679D}"/>
                  </a:ext>
                </a:extLst>
              </p:cNvPr>
              <p:cNvSpPr txBox="1"/>
              <p:nvPr/>
            </p:nvSpPr>
            <p:spPr>
              <a:xfrm>
                <a:off x="6347643" y="1043756"/>
                <a:ext cx="2276563" cy="1611538"/>
              </a:xfrm>
              <a:prstGeom prst="rect">
                <a:avLst/>
              </a:prstGeom>
              <a:noFill/>
            </p:spPr>
            <p:txBody>
              <a:bodyPr wrap="square" lIns="0" rIns="0" rtlCol="0">
                <a:spAutoFit/>
              </a:bodyPr>
              <a:lstStyle/>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F1:</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Quality of service</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F2: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Allocation of resources and opportunities</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F3: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Minimization of stereotyping, demeaning, and erasing outputs</a:t>
                </a:r>
              </a:p>
            </p:txBody>
          </p:sp>
        </p:grpSp>
        <p:grpSp>
          <p:nvGrpSpPr>
            <p:cNvPr id="24" name="Group 15">
              <a:extLst>
                <a:ext uri="{FF2B5EF4-FFF2-40B4-BE49-F238E27FC236}">
                  <a16:creationId xmlns:a16="http://schemas.microsoft.com/office/drawing/2014/main" id="{F7B2B847-6E58-F2B4-E0DF-C396DD8A1D19}"/>
                </a:ext>
                <a:ext uri="{C183D7F6-B498-43B3-948B-1728B52AA6E4}">
                  <adec:decorative xmlns:adec="http://schemas.microsoft.com/office/drawing/2017/decorative" val="1"/>
                </a:ext>
              </a:extLst>
            </p:cNvPr>
            <p:cNvGrpSpPr/>
            <p:nvPr/>
          </p:nvGrpSpPr>
          <p:grpSpPr>
            <a:xfrm>
              <a:off x="9221826" y="1370801"/>
              <a:ext cx="2743200" cy="3398991"/>
              <a:chOff x="9068599" y="385607"/>
              <a:chExt cx="2743200" cy="2786218"/>
            </a:xfrm>
          </p:grpSpPr>
          <p:sp>
            <p:nvSpPr>
              <p:cNvPr id="33" name="Rectangle 32">
                <a:extLst>
                  <a:ext uri="{FF2B5EF4-FFF2-40B4-BE49-F238E27FC236}">
                    <a16:creationId xmlns:a16="http://schemas.microsoft.com/office/drawing/2014/main" id="{5CC7E277-56E0-97A8-8859-A875A55D6AAE}"/>
                  </a:ext>
                </a:extLst>
              </p:cNvPr>
              <p:cNvSpPr/>
              <p:nvPr/>
            </p:nvSpPr>
            <p:spPr bwMode="auto">
              <a:xfrm>
                <a:off x="9068599" y="385607"/>
                <a:ext cx="2743200" cy="2786218"/>
              </a:xfrm>
              <a:prstGeom prst="rect">
                <a:avLst/>
              </a:prstGeom>
              <a:gradFill>
                <a:gsLst>
                  <a:gs pos="13000">
                    <a:srgbClr val="107C10"/>
                  </a:gs>
                  <a:gs pos="99000">
                    <a:srgbClr val="92D05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Reliability &amp; Safety</a:t>
                </a:r>
                <a:endParaRPr kumimoji="0" lang="en-US" sz="16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CC68A767-8CAB-49B2-9CC6-B1B8C6BD42F3}"/>
                  </a:ext>
                  <a:ext uri="{C183D7F6-B498-43B3-948B-1728B52AA6E4}">
                    <adec:decorative xmlns:adec="http://schemas.microsoft.com/office/drawing/2017/decorative" val="1"/>
                  </a:ext>
                </a:extLst>
              </p:cNvPr>
              <p:cNvSpPr/>
              <p:nvPr/>
            </p:nvSpPr>
            <p:spPr bwMode="auto">
              <a:xfrm>
                <a:off x="9160039" y="796344"/>
                <a:ext cx="2560320" cy="22902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a:ea typeface="+mn-ea"/>
                  <a:cs typeface="+mn-cs"/>
                </a:endParaRPr>
              </a:p>
            </p:txBody>
          </p:sp>
          <p:sp>
            <p:nvSpPr>
              <p:cNvPr id="35" name="TextBox 17">
                <a:extLst>
                  <a:ext uri="{FF2B5EF4-FFF2-40B4-BE49-F238E27FC236}">
                    <a16:creationId xmlns:a16="http://schemas.microsoft.com/office/drawing/2014/main" id="{F4359D3F-73E2-1F5A-A01B-1A0B4EB72A5E}"/>
                  </a:ext>
                </a:extLst>
              </p:cNvPr>
              <p:cNvSpPr txBox="1"/>
              <p:nvPr/>
            </p:nvSpPr>
            <p:spPr>
              <a:xfrm>
                <a:off x="9271110" y="994493"/>
                <a:ext cx="2338178" cy="1490912"/>
              </a:xfrm>
              <a:prstGeom prst="rect">
                <a:avLst/>
              </a:prstGeom>
              <a:noFill/>
            </p:spPr>
            <p:txBody>
              <a:bodyPr wrap="square" lIns="0" rIns="0" rtlCol="0">
                <a:spAutoFit/>
              </a:bodyPr>
              <a:lstStyle/>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RS1: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Reliability and safety guidance</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RS2: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Failures and remediations</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RS3: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Ongoing monitoring, feedback, and evaluation</a:t>
                </a:r>
              </a:p>
            </p:txBody>
          </p:sp>
        </p:grpSp>
        <p:grpSp>
          <p:nvGrpSpPr>
            <p:cNvPr id="25" name="Group 1">
              <a:extLst>
                <a:ext uri="{FF2B5EF4-FFF2-40B4-BE49-F238E27FC236}">
                  <a16:creationId xmlns:a16="http://schemas.microsoft.com/office/drawing/2014/main" id="{6651E657-287E-313B-19F3-3B3169A3367E}"/>
                </a:ext>
              </a:extLst>
            </p:cNvPr>
            <p:cNvGrpSpPr/>
            <p:nvPr/>
          </p:nvGrpSpPr>
          <p:grpSpPr>
            <a:xfrm>
              <a:off x="353797" y="4965413"/>
              <a:ext cx="5699209" cy="1595168"/>
              <a:chOff x="353797" y="4965413"/>
              <a:chExt cx="5699209" cy="1595168"/>
            </a:xfrm>
          </p:grpSpPr>
          <p:sp>
            <p:nvSpPr>
              <p:cNvPr id="30" name="Rectangle 29">
                <a:extLst>
                  <a:ext uri="{FF2B5EF4-FFF2-40B4-BE49-F238E27FC236}">
                    <a16:creationId xmlns:a16="http://schemas.microsoft.com/office/drawing/2014/main" id="{69D00BBD-47CB-C458-07E1-59F0821DBE57}"/>
                  </a:ext>
                </a:extLst>
              </p:cNvPr>
              <p:cNvSpPr/>
              <p:nvPr/>
            </p:nvSpPr>
            <p:spPr bwMode="auto">
              <a:xfrm>
                <a:off x="353797" y="4965413"/>
                <a:ext cx="5699209"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rPr>
                  <a:t>Privacy &amp; Security</a:t>
                </a:r>
              </a:p>
            </p:txBody>
          </p:sp>
          <p:sp>
            <p:nvSpPr>
              <p:cNvPr id="31" name="Rectangle 30">
                <a:extLst>
                  <a:ext uri="{FF2B5EF4-FFF2-40B4-BE49-F238E27FC236}">
                    <a16:creationId xmlns:a16="http://schemas.microsoft.com/office/drawing/2014/main" id="{DF5DD103-71ED-7487-C627-22ACCA01CC7E}"/>
                  </a:ext>
                  <a:ext uri="{C183D7F6-B498-43B3-948B-1728B52AA6E4}">
                    <adec:decorative xmlns:adec="http://schemas.microsoft.com/office/drawing/2017/decorative" val="1"/>
                  </a:ext>
                </a:extLst>
              </p:cNvPr>
              <p:cNvSpPr/>
              <p:nvPr/>
            </p:nvSpPr>
            <p:spPr bwMode="auto">
              <a:xfrm>
                <a:off x="445237" y="5387034"/>
                <a:ext cx="5516328"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a:ea typeface="+mn-ea"/>
                  <a:cs typeface="+mn-cs"/>
                </a:endParaRPr>
              </a:p>
            </p:txBody>
          </p:sp>
          <p:sp>
            <p:nvSpPr>
              <p:cNvPr id="32" name="TextBox 20">
                <a:extLst>
                  <a:ext uri="{FF2B5EF4-FFF2-40B4-BE49-F238E27FC236}">
                    <a16:creationId xmlns:a16="http://schemas.microsoft.com/office/drawing/2014/main" id="{AD79A764-E92A-CB94-6634-14417557B812}"/>
                  </a:ext>
                </a:extLst>
              </p:cNvPr>
              <p:cNvSpPr txBox="1"/>
              <p:nvPr/>
            </p:nvSpPr>
            <p:spPr>
              <a:xfrm>
                <a:off x="566086" y="5542100"/>
                <a:ext cx="4309052" cy="636583"/>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PS1: Privacy Standard compliance</a:t>
                </a:r>
              </a:p>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PS2: Security Policy compliance</a:t>
                </a:r>
              </a:p>
            </p:txBody>
          </p:sp>
        </p:grpSp>
        <p:grpSp>
          <p:nvGrpSpPr>
            <p:cNvPr id="26" name="Group 8">
              <a:extLst>
                <a:ext uri="{FF2B5EF4-FFF2-40B4-BE49-F238E27FC236}">
                  <a16:creationId xmlns:a16="http://schemas.microsoft.com/office/drawing/2014/main" id="{E8BD83FB-15C4-5330-F9AB-7AB5CC594E5B}"/>
                </a:ext>
                <a:ext uri="{C183D7F6-B498-43B3-948B-1728B52AA6E4}">
                  <adec:decorative xmlns:adec="http://schemas.microsoft.com/office/drawing/2017/decorative" val="1"/>
                </a:ext>
              </a:extLst>
            </p:cNvPr>
            <p:cNvGrpSpPr/>
            <p:nvPr/>
          </p:nvGrpSpPr>
          <p:grpSpPr>
            <a:xfrm>
              <a:off x="6265817" y="4965414"/>
              <a:ext cx="5699209" cy="1595168"/>
              <a:chOff x="3320979" y="4491308"/>
              <a:chExt cx="2743200" cy="1595168"/>
            </a:xfrm>
          </p:grpSpPr>
          <p:sp>
            <p:nvSpPr>
              <p:cNvPr id="27" name="Rectangle 26">
                <a:extLst>
                  <a:ext uri="{FF2B5EF4-FFF2-40B4-BE49-F238E27FC236}">
                    <a16:creationId xmlns:a16="http://schemas.microsoft.com/office/drawing/2014/main" id="{5F7A0762-A3DE-5CB2-0707-DE609DF682AD}"/>
                  </a:ext>
                </a:extLst>
              </p:cNvPr>
              <p:cNvSpPr/>
              <p:nvPr/>
            </p:nvSpPr>
            <p:spPr bwMode="auto">
              <a:xfrm>
                <a:off x="3320979" y="4491308"/>
                <a:ext cx="2743200"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Times New Roman" panose="02020603050405020304" pitchFamily="18" charset="0"/>
                  </a:rPr>
                  <a:t>Inclusiveness</a:t>
                </a:r>
              </a:p>
            </p:txBody>
          </p:sp>
          <p:sp>
            <p:nvSpPr>
              <p:cNvPr id="28" name="Rectangle 27">
                <a:extLst>
                  <a:ext uri="{FF2B5EF4-FFF2-40B4-BE49-F238E27FC236}">
                    <a16:creationId xmlns:a16="http://schemas.microsoft.com/office/drawing/2014/main" id="{C07889E3-964D-70F7-21EA-6DF1CE6863AB}"/>
                  </a:ext>
                  <a:ext uri="{C183D7F6-B498-43B3-948B-1728B52AA6E4}">
                    <adec:decorative xmlns:adec="http://schemas.microsoft.com/office/drawing/2017/decorative" val="1"/>
                  </a:ext>
                </a:extLst>
              </p:cNvPr>
              <p:cNvSpPr/>
              <p:nvPr/>
            </p:nvSpPr>
            <p:spPr bwMode="auto">
              <a:xfrm>
                <a:off x="3364993" y="4893008"/>
                <a:ext cx="2655174"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a:ea typeface="+mn-ea"/>
                  <a:cs typeface="+mn-cs"/>
                </a:endParaRPr>
              </a:p>
            </p:txBody>
          </p:sp>
          <p:sp>
            <p:nvSpPr>
              <p:cNvPr id="29" name="TextBox 134">
                <a:extLst>
                  <a:ext uri="{FF2B5EF4-FFF2-40B4-BE49-F238E27FC236}">
                    <a16:creationId xmlns:a16="http://schemas.microsoft.com/office/drawing/2014/main" id="{38640E12-9B69-333B-B816-D7A3A1A015E8}"/>
                  </a:ext>
                </a:extLst>
              </p:cNvPr>
              <p:cNvSpPr txBox="1"/>
              <p:nvPr/>
            </p:nvSpPr>
            <p:spPr>
              <a:xfrm>
                <a:off x="3411858" y="5088181"/>
                <a:ext cx="2074076" cy="327386"/>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I1: Accessibility Standards compliance</a:t>
                </a:r>
              </a:p>
            </p:txBody>
          </p:sp>
        </p:grpSp>
      </p:grpSp>
    </p:spTree>
    <p:extLst>
      <p:ext uri="{BB962C8B-B14F-4D97-AF65-F5344CB8AC3E}">
        <p14:creationId xmlns:p14="http://schemas.microsoft.com/office/powerpoint/2010/main" val="2762837461"/>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xmlns:v="urn:schemas-microsoft-com:vm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7E00066A-276F-B57F-602D-548208580C9F}"/>
              </a:ext>
            </a:extLst>
          </p:cNvPr>
          <p:cNvPicPr>
            <a:picLocks noChangeAspect="1"/>
          </p:cNvPicPr>
          <p:nvPr/>
        </p:nvPicPr>
        <p:blipFill>
          <a:blip r:embed="rId3"/>
          <a:stretch>
            <a:fillRect/>
          </a:stretch>
        </p:blipFill>
        <p:spPr>
          <a:xfrm>
            <a:off x="1095808" y="850591"/>
            <a:ext cx="6115364" cy="6007409"/>
          </a:xfrm>
          <a:prstGeom prst="rect">
            <a:avLst/>
          </a:prstGeom>
        </p:spPr>
      </p:pic>
      <p:sp>
        <p:nvSpPr>
          <p:cNvPr id="2" name="Title 1">
            <a:extLst>
              <a:ext uri="{FF2B5EF4-FFF2-40B4-BE49-F238E27FC236}">
                <a16:creationId xmlns:a16="http://schemas.microsoft.com/office/drawing/2014/main" id="{0735D157-F954-6109-747A-3E33FC686D19}"/>
              </a:ext>
            </a:extLst>
          </p:cNvPr>
          <p:cNvSpPr>
            <a:spLocks noGrp="1"/>
          </p:cNvSpPr>
          <p:nvPr>
            <p:ph type="title"/>
          </p:nvPr>
        </p:nvSpPr>
        <p:spPr>
          <a:xfrm>
            <a:off x="586740" y="232145"/>
            <a:ext cx="11018520" cy="492443"/>
          </a:xfrm>
        </p:spPr>
        <p:txBody>
          <a:bodyPr/>
          <a:lstStyle/>
          <a:p>
            <a:r>
              <a:rPr lang="en-US" sz="3200" dirty="0"/>
              <a:t>Responsible AI Transparency goal - guidance</a:t>
            </a:r>
          </a:p>
        </p:txBody>
      </p:sp>
      <p:cxnSp>
        <p:nvCxnSpPr>
          <p:cNvPr id="18" name="Straight Arrow Connector 17">
            <a:extLst>
              <a:ext uri="{FF2B5EF4-FFF2-40B4-BE49-F238E27FC236}">
                <a16:creationId xmlns:a16="http://schemas.microsoft.com/office/drawing/2014/main" id="{C822FCA7-C1DA-C613-01C6-7F867DD27EE9}"/>
              </a:ext>
            </a:extLst>
          </p:cNvPr>
          <p:cNvCxnSpPr>
            <a:cxnSpLocks/>
            <a:endCxn id="6" idx="1"/>
          </p:cNvCxnSpPr>
          <p:nvPr/>
        </p:nvCxnSpPr>
        <p:spPr>
          <a:xfrm flipV="1">
            <a:off x="2685448" y="1939021"/>
            <a:ext cx="6400977" cy="1323943"/>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62E6D8E-339D-9D12-69F0-FA70B59BDFBA}"/>
              </a:ext>
            </a:extLst>
          </p:cNvPr>
          <p:cNvCxnSpPr>
            <a:cxnSpLocks/>
          </p:cNvCxnSpPr>
          <p:nvPr/>
        </p:nvCxnSpPr>
        <p:spPr>
          <a:xfrm>
            <a:off x="2685448" y="5125746"/>
            <a:ext cx="6400977"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age 4">
            <a:hlinkClick r:id="rId4"/>
            <a:extLst>
              <a:ext uri="{FF2B5EF4-FFF2-40B4-BE49-F238E27FC236}">
                <a16:creationId xmlns:a16="http://schemas.microsoft.com/office/drawing/2014/main" id="{F7C25417-FFAB-2216-147B-F2E2CAD3ACFE}"/>
              </a:ext>
            </a:extLst>
          </p:cNvPr>
          <p:cNvPicPr>
            <a:picLocks noChangeAspect="1"/>
          </p:cNvPicPr>
          <p:nvPr/>
        </p:nvPicPr>
        <p:blipFill>
          <a:blip r:embed="rId5"/>
          <a:stretch>
            <a:fillRect/>
          </a:stretch>
        </p:blipFill>
        <p:spPr>
          <a:xfrm>
            <a:off x="9086426" y="3717905"/>
            <a:ext cx="2297052" cy="2979959"/>
          </a:xfrm>
          <a:prstGeom prst="roundRect">
            <a:avLst>
              <a:gd name="adj" fmla="val 0"/>
            </a:avLst>
          </a:prstGeom>
          <a:effectLst>
            <a:outerShdw blurRad="63500" dist="127000" dir="2700000" algn="tl" rotWithShape="0">
              <a:prstClr val="black">
                <a:alpha val="50000"/>
              </a:prstClr>
            </a:outerShdw>
          </a:effectLst>
        </p:spPr>
      </p:pic>
      <p:pic>
        <p:nvPicPr>
          <p:cNvPr id="6" name="Image 5">
            <a:hlinkClick r:id="rId6"/>
            <a:extLst>
              <a:ext uri="{FF2B5EF4-FFF2-40B4-BE49-F238E27FC236}">
                <a16:creationId xmlns:a16="http://schemas.microsoft.com/office/drawing/2014/main" id="{7D24B359-0D25-C3F1-6911-D731DE82D803}"/>
              </a:ext>
            </a:extLst>
          </p:cNvPr>
          <p:cNvPicPr>
            <a:picLocks noChangeAspect="1"/>
          </p:cNvPicPr>
          <p:nvPr/>
        </p:nvPicPr>
        <p:blipFill>
          <a:blip r:embed="rId7"/>
          <a:stretch>
            <a:fillRect/>
          </a:stretch>
        </p:blipFill>
        <p:spPr>
          <a:xfrm>
            <a:off x="9086425" y="449041"/>
            <a:ext cx="2297053" cy="2979959"/>
          </a:xfrm>
          <a:prstGeom prst="roundRect">
            <a:avLst>
              <a:gd name="adj" fmla="val 0"/>
            </a:avLst>
          </a:prstGeom>
          <a:effectLst>
            <a:outerShdw blurRad="63500" dist="127000" dir="2700000" algn="tl" rotWithShape="0">
              <a:prstClr val="black">
                <a:alpha val="50000"/>
              </a:prstClr>
            </a:outerShdw>
          </a:effectLst>
        </p:spPr>
      </p:pic>
      <p:cxnSp>
        <p:nvCxnSpPr>
          <p:cNvPr id="19" name="Straight Arrow Connector 27">
            <a:extLst>
              <a:ext uri="{FF2B5EF4-FFF2-40B4-BE49-F238E27FC236}">
                <a16:creationId xmlns:a16="http://schemas.microsoft.com/office/drawing/2014/main" id="{140C68ED-903B-EFAC-9729-B860ADB7B409}"/>
              </a:ext>
            </a:extLst>
          </p:cNvPr>
          <p:cNvCxnSpPr>
            <a:cxnSpLocks/>
            <a:endCxn id="5" idx="1"/>
          </p:cNvCxnSpPr>
          <p:nvPr/>
        </p:nvCxnSpPr>
        <p:spPr>
          <a:xfrm flipV="1">
            <a:off x="2685448" y="5207885"/>
            <a:ext cx="6400978" cy="137579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273306"/>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D940D8-B992-2B89-19B7-71BD41ACF4CA}"/>
              </a:ext>
            </a:extLst>
          </p:cNvPr>
          <p:cNvSpPr>
            <a:spLocks noGrp="1"/>
          </p:cNvSpPr>
          <p:nvPr>
            <p:ph type="title"/>
          </p:nvPr>
        </p:nvSpPr>
        <p:spPr/>
        <p:txBody>
          <a:bodyPr/>
          <a:lstStyle/>
          <a:p>
            <a:r>
              <a:rPr lang="en-US" dirty="0"/>
              <a:t>Responsible AI Impact Assessment </a:t>
            </a:r>
          </a:p>
        </p:txBody>
      </p:sp>
      <p:sp>
        <p:nvSpPr>
          <p:cNvPr id="3" name="Espace réservé du texte 2">
            <a:extLst>
              <a:ext uri="{FF2B5EF4-FFF2-40B4-BE49-F238E27FC236}">
                <a16:creationId xmlns:a16="http://schemas.microsoft.com/office/drawing/2014/main" id="{2DCE175C-A526-254A-038D-FB23718F2EB1}"/>
              </a:ext>
            </a:extLst>
          </p:cNvPr>
          <p:cNvSpPr>
            <a:spLocks noGrp="1"/>
          </p:cNvSpPr>
          <p:nvPr>
            <p:ph type="body" sz="quarter" idx="10"/>
          </p:nvPr>
        </p:nvSpPr>
        <p:spPr>
          <a:xfrm>
            <a:off x="588263" y="1386957"/>
            <a:ext cx="6130171" cy="1858970"/>
          </a:xfrm>
        </p:spPr>
        <p:txBody>
          <a:bodyPr/>
          <a:lstStyle/>
          <a:p>
            <a:r>
              <a:rPr lang="en-US" dirty="0"/>
              <a:t>A Responsible AI Impact Assessment is a process for understanding the impact an AI system may have on people, organizations, and society. </a:t>
            </a:r>
          </a:p>
          <a:p>
            <a:pPr lvl="1"/>
            <a:r>
              <a:rPr lang="en-US" dirty="0"/>
              <a:t>In an Impact Assessment you explore an AI system's intended uses, stakeholders, and harms that may result from failure and misuse.</a:t>
            </a:r>
          </a:p>
          <a:p>
            <a:endParaRPr lang="en-US" dirty="0"/>
          </a:p>
        </p:txBody>
      </p:sp>
      <p:pic>
        <p:nvPicPr>
          <p:cNvPr id="4" name="Picture Placeholder 13" descr="screen shot of the stakeholder section of an impact assessment">
            <a:extLst>
              <a:ext uri="{FF2B5EF4-FFF2-40B4-BE49-F238E27FC236}">
                <a16:creationId xmlns:a16="http://schemas.microsoft.com/office/drawing/2014/main" id="{4DBDC8EE-2855-E114-9F70-30349107FAC2}"/>
              </a:ext>
            </a:extLst>
          </p:cNvPr>
          <p:cNvPicPr>
            <a:picLocks noChangeAspect="1"/>
          </p:cNvPicPr>
          <p:nvPr/>
        </p:nvPicPr>
        <p:blipFill rotWithShape="1">
          <a:blip r:embed="rId3"/>
          <a:srcRect l="-4678" t="-2686" r="-4678" b="-2686"/>
          <a:stretch/>
        </p:blipFill>
        <p:spPr>
          <a:xfrm>
            <a:off x="7007191" y="1090517"/>
            <a:ext cx="5280633" cy="5930043"/>
          </a:xfrm>
          <a:prstGeom prst="roundRect">
            <a:avLst>
              <a:gd name="adj" fmla="val 1208"/>
            </a:avLst>
          </a:prstGeom>
        </p:spPr>
      </p:pic>
      <p:sp>
        <p:nvSpPr>
          <p:cNvPr id="5" name="ZoneTexte 4">
            <a:extLst>
              <a:ext uri="{FF2B5EF4-FFF2-40B4-BE49-F238E27FC236}">
                <a16:creationId xmlns:a16="http://schemas.microsoft.com/office/drawing/2014/main" id="{E073648F-4B38-A256-4DF3-44D69BAF4125}"/>
              </a:ext>
            </a:extLst>
          </p:cNvPr>
          <p:cNvSpPr txBox="1"/>
          <p:nvPr/>
        </p:nvSpPr>
        <p:spPr>
          <a:xfrm>
            <a:off x="5055619" y="5783035"/>
            <a:ext cx="2817079" cy="338554"/>
          </a:xfrm>
          <a:prstGeom prst="rect">
            <a:avLst/>
          </a:prstGeom>
          <a:solidFill>
            <a:schemeClr val="accent1"/>
          </a:solidFill>
        </p:spPr>
        <p:txBody>
          <a:bodyPr wrap="square">
            <a:spAutoFit/>
          </a:bodyPr>
          <a:lstStyle/>
          <a:p>
            <a:r>
              <a:rPr lang="en-US" sz="1600" i="0" dirty="0">
                <a:solidFill>
                  <a:schemeClr val="bg1"/>
                </a:solidFill>
                <a:effectLst/>
                <a:latin typeface="+mj-lt"/>
              </a:rPr>
              <a:t>Example Impact Assessment</a:t>
            </a:r>
          </a:p>
        </p:txBody>
      </p:sp>
    </p:spTree>
    <p:extLst>
      <p:ext uri="{BB962C8B-B14F-4D97-AF65-F5344CB8AC3E}">
        <p14:creationId xmlns:p14="http://schemas.microsoft.com/office/powerpoint/2010/main" val="42157278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4D6574-28B0-9DE7-C3F5-FB89EDF12CD1}"/>
              </a:ext>
            </a:extLst>
          </p:cNvPr>
          <p:cNvSpPr>
            <a:spLocks noGrp="1"/>
          </p:cNvSpPr>
          <p:nvPr>
            <p:ph type="title"/>
          </p:nvPr>
        </p:nvSpPr>
        <p:spPr>
          <a:xfrm>
            <a:off x="588263" y="457200"/>
            <a:ext cx="11018520" cy="492443"/>
          </a:xfrm>
        </p:spPr>
        <p:txBody>
          <a:bodyPr/>
          <a:lstStyle/>
          <a:p>
            <a:r>
              <a:rPr lang="en-US" dirty="0"/>
              <a:t>Responsible AI Impact Assessment template</a:t>
            </a:r>
          </a:p>
        </p:txBody>
      </p:sp>
      <p:sp>
        <p:nvSpPr>
          <p:cNvPr id="3" name="Rectangle 2">
            <a:extLst>
              <a:ext uri="{FF2B5EF4-FFF2-40B4-BE49-F238E27FC236}">
                <a16:creationId xmlns:a16="http://schemas.microsoft.com/office/drawing/2014/main" id="{2CE8141C-0A06-A59B-F4F2-691825BC9149}"/>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 name="Straight Connector 47">
            <a:extLst>
              <a:ext uri="{FF2B5EF4-FFF2-40B4-BE49-F238E27FC236}">
                <a16:creationId xmlns:a16="http://schemas.microsoft.com/office/drawing/2014/main" id="{6689121F-D63C-9DC4-6FAC-7E1DD4CCEE60}"/>
              </a:ext>
              <a:ext uri="{C183D7F6-B498-43B3-948B-1728B52AA6E4}">
                <adec:decorative xmlns:adec="http://schemas.microsoft.com/office/drawing/2017/decorative" val="1"/>
              </a:ext>
            </a:extLst>
          </p:cNvPr>
          <p:cNvCxnSpPr>
            <a:cxnSpLocks/>
          </p:cNvCxnSpPr>
          <p:nvPr/>
        </p:nvCxnSpPr>
        <p:spPr>
          <a:xfrm>
            <a:off x="1318421" y="2427642"/>
            <a:ext cx="9995970" cy="0"/>
          </a:xfrm>
          <a:prstGeom prst="line">
            <a:avLst/>
          </a:prstGeom>
          <a:ln w="22225">
            <a:gradFill flip="none" rotWithShape="1">
              <a:gsLst>
                <a:gs pos="0">
                  <a:schemeClr val="accent1"/>
                </a:gs>
                <a:gs pos="100000">
                  <a:schemeClr val="accent3"/>
                </a:gs>
              </a:gsLst>
              <a:lin ang="0" scaled="1"/>
              <a:tileRect/>
            </a:gradFill>
            <a:headEnd type="none" w="lg" len="med"/>
            <a:tailEnd type="arrow" w="lg" len="lg"/>
          </a:ln>
        </p:spPr>
        <p:style>
          <a:lnRef idx="1">
            <a:schemeClr val="accent1"/>
          </a:lnRef>
          <a:fillRef idx="0">
            <a:schemeClr val="accent1"/>
          </a:fillRef>
          <a:effectRef idx="0">
            <a:schemeClr val="accent1"/>
          </a:effectRef>
          <a:fontRef idx="minor">
            <a:schemeClr val="tx1"/>
          </a:fontRef>
        </p:style>
      </p:cxnSp>
      <p:sp>
        <p:nvSpPr>
          <p:cNvPr id="48" name="TextBox 48" descr="Project overview&#10;System profile and system lifecycle stage&#10;System description, purpose and features&#10;Geographic areas, languages and deployment mode&#10;Intended uses&#10;">
            <a:extLst>
              <a:ext uri="{FF2B5EF4-FFF2-40B4-BE49-F238E27FC236}">
                <a16:creationId xmlns:a16="http://schemas.microsoft.com/office/drawing/2014/main" id="{7ACB5059-5916-5EE2-5713-4828FCE23522}"/>
              </a:ext>
            </a:extLst>
          </p:cNvPr>
          <p:cNvSpPr txBox="1"/>
          <p:nvPr/>
        </p:nvSpPr>
        <p:spPr>
          <a:xfrm>
            <a:off x="584200" y="3087262"/>
            <a:ext cx="2015999" cy="202593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Project overview</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System profile and system lifecycle stage</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System description, purpose and features</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Geographic areas, languages and deployment mode</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GB"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Intended uses</a:t>
            </a:r>
            <a:endPar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endParaRPr>
          </a:p>
        </p:txBody>
      </p:sp>
      <p:sp>
        <p:nvSpPr>
          <p:cNvPr id="49" name="TextBox 49" descr="Intended uses&#10;Assessment of fitness for purpose&#10;Stakeholders, potential benefits &amp; potential harms&#10;Stakeholders for Goal-driven requirements&#10;Fairness considerations&#10;Technology readiness assessment, task complexity, role of humans, and deployment environment complexity&#10;">
            <a:extLst>
              <a:ext uri="{FF2B5EF4-FFF2-40B4-BE49-F238E27FC236}">
                <a16:creationId xmlns:a16="http://schemas.microsoft.com/office/drawing/2014/main" id="{918D07D5-0EAD-F7CC-6CED-ABE12782B6C1}"/>
              </a:ext>
            </a:extLst>
          </p:cNvPr>
          <p:cNvSpPr txBox="1"/>
          <p:nvPr/>
        </p:nvSpPr>
        <p:spPr>
          <a:xfrm>
            <a:off x="2812446" y="3087262"/>
            <a:ext cx="2015999" cy="3027752"/>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Intended uses</a:t>
            </a:r>
          </a:p>
          <a:p>
            <a:pPr marL="0" marR="0" lvl="0" indent="0" algn="l" defTabSz="914400" rtl="0" eaLnBrk="1" fontAlgn="auto" latinLnBrk="0" hangingPunct="1">
              <a:lnSpc>
                <a:spcPct val="9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Assessment of fitness for purpose</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Stakeholders, potential benefits &amp; potential harms</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Stakeholders for Goal-driven requirements</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GB"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Fairness considerations</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Technology readiness assessment, task complexity, role of humans, and deployment environment complexity</a:t>
            </a:r>
            <a:endParaRPr kumimoji="0" lang="en-GB"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endParaRPr>
          </a:p>
        </p:txBody>
      </p:sp>
      <p:sp>
        <p:nvSpPr>
          <p:cNvPr id="50" name="TextBox 50" descr="Adverse impacts&#10;Restricted Uses&#10;Unsupported uses &#10;Known limitations&#10;Potential impact of failure on stakeholders&#10;Sensitive Uses&#10;">
            <a:extLst>
              <a:ext uri="{FF2B5EF4-FFF2-40B4-BE49-F238E27FC236}">
                <a16:creationId xmlns:a16="http://schemas.microsoft.com/office/drawing/2014/main" id="{BB31391F-D1F2-8CB3-03ED-C5E929234F86}"/>
              </a:ext>
            </a:extLst>
          </p:cNvPr>
          <p:cNvSpPr txBox="1"/>
          <p:nvPr/>
        </p:nvSpPr>
        <p:spPr>
          <a:xfrm>
            <a:off x="5040692" y="3087262"/>
            <a:ext cx="2015999" cy="1984389"/>
          </a:xfrm>
          <a:prstGeom prst="rect">
            <a:avLst/>
          </a:prstGeom>
          <a:noFill/>
        </p:spPr>
        <p:txBody>
          <a:bodyPr wrap="square" lIns="0" t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Adverse impacts</a:t>
            </a:r>
          </a:p>
          <a:p>
            <a:pPr marL="0" marR="0" lvl="0" indent="0" algn="l" defTabSz="914400" rtl="0" eaLnBrk="1" fontAlgn="auto" latinLnBrk="0" hangingPunct="1">
              <a:lnSpc>
                <a:spcPct val="90000"/>
              </a:lnSpc>
              <a:spcBef>
                <a:spcPts val="900"/>
              </a:spcBef>
              <a:spcAft>
                <a:spcPts val="0"/>
              </a:spcAft>
              <a:buClrTx/>
              <a:buSzPct val="80000"/>
              <a:buFont typeface="Arial" panose="020B0604020202020204" pitchFamily="34" charset="0"/>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Restricted Uses</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Unsupported uses </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Known limitations</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Potential impact of failure on stakeholders</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Sensitive Uses</a:t>
            </a:r>
            <a:endParaRPr kumimoji="0" lang="en-GB"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endParaRPr>
          </a:p>
        </p:txBody>
      </p:sp>
      <p:sp>
        <p:nvSpPr>
          <p:cNvPr id="51" name="TextBox 51" descr="Data requirements&#10;Data requirements&#10;Pre-defined data sets&#10;">
            <a:extLst>
              <a:ext uri="{FF2B5EF4-FFF2-40B4-BE49-F238E27FC236}">
                <a16:creationId xmlns:a16="http://schemas.microsoft.com/office/drawing/2014/main" id="{96391BB6-016E-28C1-37FF-2D961239D3B2}"/>
              </a:ext>
            </a:extLst>
          </p:cNvPr>
          <p:cNvSpPr txBox="1"/>
          <p:nvPr/>
        </p:nvSpPr>
        <p:spPr>
          <a:xfrm>
            <a:off x="7268938" y="3087262"/>
            <a:ext cx="2015999" cy="853311"/>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Data requirements</a:t>
            </a:r>
          </a:p>
          <a:p>
            <a:pPr marL="0" marR="0" lvl="0" indent="0" algn="l" defTabSz="914400" rtl="0" eaLnBrk="1" fontAlgn="auto" latinLnBrk="0" hangingPunct="1">
              <a:lnSpc>
                <a:spcPct val="90000"/>
              </a:lnSpc>
              <a:spcBef>
                <a:spcPts val="900"/>
              </a:spcBef>
              <a:spcAft>
                <a:spcPts val="0"/>
              </a:spcAft>
              <a:buClrTx/>
              <a:buSzPct val="80000"/>
              <a:buFont typeface="Arial" panose="020B0604020202020204" pitchFamily="34" charset="0"/>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Data requirements</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Pre-defined data sets</a:t>
            </a:r>
            <a:endParaRPr kumimoji="0" lang="en-GB"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endParaRPr>
          </a:p>
        </p:txBody>
      </p:sp>
      <p:sp>
        <p:nvSpPr>
          <p:cNvPr id="52" name="TextBox 52" descr="Summary of impact&#10;Potential harms and preliminary mitigations&#10;Goal applicability&#10;Signing off on the Impact Assessment&#10;">
            <a:extLst>
              <a:ext uri="{FF2B5EF4-FFF2-40B4-BE49-F238E27FC236}">
                <a16:creationId xmlns:a16="http://schemas.microsoft.com/office/drawing/2014/main" id="{86F7D291-C223-B418-C698-0D44F93BD56B}"/>
              </a:ext>
            </a:extLst>
          </p:cNvPr>
          <p:cNvSpPr txBox="1"/>
          <p:nvPr/>
        </p:nvSpPr>
        <p:spPr>
          <a:xfrm>
            <a:off x="9497184" y="3087262"/>
            <a:ext cx="2015999" cy="1509644"/>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Summary of impact</a:t>
            </a:r>
          </a:p>
          <a:p>
            <a:pPr marL="0" marR="0" lvl="0" indent="0" algn="l" defTabSz="914400" rtl="0" eaLnBrk="1" fontAlgn="auto" latinLnBrk="0" hangingPunct="1">
              <a:lnSpc>
                <a:spcPct val="90000"/>
              </a:lnSpc>
              <a:spcBef>
                <a:spcPts val="900"/>
              </a:spcBef>
              <a:spcAft>
                <a:spcPts val="0"/>
              </a:spcAft>
              <a:buClrTx/>
              <a:buSzPct val="80000"/>
              <a:buFont typeface="Arial" panose="020B0604020202020204" pitchFamily="34" charset="0"/>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Potential harms and preliminary mitigations</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Goal applicability</a:t>
            </a:r>
          </a:p>
          <a:p>
            <a:pPr marL="0" marR="0" lvl="0" indent="0" algn="l" defTabSz="914400" rtl="0" eaLnBrk="1" fontAlgn="auto" latinLnBrk="0" hangingPunct="1">
              <a:lnSpc>
                <a:spcPct val="100000"/>
              </a:lnSpc>
              <a:spcBef>
                <a:spcPts val="900"/>
              </a:spcBef>
              <a:spcAft>
                <a:spcPts val="0"/>
              </a:spcAft>
              <a:buClrTx/>
              <a:buSzPct val="80000"/>
              <a:buFontTx/>
              <a:buNone/>
              <a:tabLst/>
              <a:defRPr/>
            </a:pPr>
            <a:r>
              <a:rPr kumimoji="0" lang="en-US" sz="1200" b="0" i="0" u="none" strike="noStrike" kern="1200" cap="none" spc="0" normalizeH="0" baseline="0" noProof="0" dirty="0">
                <a:ln>
                  <a:noFill/>
                </a:ln>
                <a:gradFill>
                  <a:gsLst>
                    <a:gs pos="0">
                      <a:srgbClr val="000000"/>
                    </a:gs>
                    <a:gs pos="73000">
                      <a:srgbClr val="000000"/>
                    </a:gs>
                  </a:gsLst>
                  <a:lin ang="2700000" scaled="1"/>
                </a:gradFill>
                <a:effectLst/>
                <a:uLnTx/>
                <a:uFillTx/>
                <a:latin typeface="Segoe UI"/>
                <a:ea typeface="+mn-ea"/>
                <a:cs typeface="+mn-cs"/>
              </a:rPr>
              <a:t>Signing off on the Impact Assessment</a:t>
            </a:r>
          </a:p>
        </p:txBody>
      </p:sp>
      <p:grpSp>
        <p:nvGrpSpPr>
          <p:cNvPr id="53" name="Group 53">
            <a:extLst>
              <a:ext uri="{FF2B5EF4-FFF2-40B4-BE49-F238E27FC236}">
                <a16:creationId xmlns:a16="http://schemas.microsoft.com/office/drawing/2014/main" id="{94B1C5C5-F757-73AB-7D78-B47BD31E45E5}"/>
              </a:ext>
              <a:ext uri="{C183D7F6-B498-43B3-948B-1728B52AA6E4}">
                <adec:decorative xmlns:adec="http://schemas.microsoft.com/office/drawing/2017/decorative" val="1"/>
              </a:ext>
            </a:extLst>
          </p:cNvPr>
          <p:cNvGrpSpPr/>
          <p:nvPr/>
        </p:nvGrpSpPr>
        <p:grpSpPr>
          <a:xfrm>
            <a:off x="584199" y="1957742"/>
            <a:ext cx="9827385" cy="914400"/>
            <a:chOff x="584199" y="2171700"/>
            <a:chExt cx="9827385" cy="914400"/>
          </a:xfrm>
          <a:gradFill>
            <a:gsLst>
              <a:gs pos="19000">
                <a:schemeClr val="accent1"/>
              </a:gs>
              <a:gs pos="100000">
                <a:schemeClr val="accent3"/>
              </a:gs>
            </a:gsLst>
            <a:lin ang="2700000" scaled="1"/>
          </a:gradFill>
        </p:grpSpPr>
        <p:sp>
          <p:nvSpPr>
            <p:cNvPr id="54" name="Oval 54">
              <a:extLst>
                <a:ext uri="{FF2B5EF4-FFF2-40B4-BE49-F238E27FC236}">
                  <a16:creationId xmlns:a16="http://schemas.microsoft.com/office/drawing/2014/main" id="{47040286-EFE0-A40F-EFA3-5711F9D30245}"/>
                </a:ext>
              </a:extLst>
            </p:cNvPr>
            <p:cNvSpPr/>
            <p:nvPr/>
          </p:nvSpPr>
          <p:spPr bwMode="auto">
            <a:xfrm>
              <a:off x="584199" y="2171700"/>
              <a:ext cx="914400" cy="914400"/>
            </a:xfrm>
            <a:prstGeom prst="ellipse">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000">
                  <a:solidFill>
                    <a:schemeClr val="tx1"/>
                  </a:solidFill>
                  <a:latin typeface="Segoe UI Semibold"/>
                  <a:cs typeface="Segoe UI" pitchFamily="34" charset="0"/>
                </a:rPr>
                <a:t>1</a:t>
              </a:r>
            </a:p>
          </p:txBody>
        </p:sp>
        <p:sp>
          <p:nvSpPr>
            <p:cNvPr id="55" name="Oval 55">
              <a:extLst>
                <a:ext uri="{FF2B5EF4-FFF2-40B4-BE49-F238E27FC236}">
                  <a16:creationId xmlns:a16="http://schemas.microsoft.com/office/drawing/2014/main" id="{C4EEB1C0-A0D9-14E6-05C7-D090D95D57BC}"/>
                </a:ext>
              </a:extLst>
            </p:cNvPr>
            <p:cNvSpPr/>
            <p:nvPr/>
          </p:nvSpPr>
          <p:spPr bwMode="auto">
            <a:xfrm>
              <a:off x="2812445" y="2171700"/>
              <a:ext cx="914400" cy="914400"/>
            </a:xfrm>
            <a:prstGeom prst="ellipse">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000">
                  <a:solidFill>
                    <a:schemeClr val="tx1"/>
                  </a:solidFill>
                  <a:latin typeface="Segoe UI Semibold"/>
                  <a:cs typeface="Segoe UI" pitchFamily="34" charset="0"/>
                </a:rPr>
                <a:t>2</a:t>
              </a:r>
            </a:p>
          </p:txBody>
        </p:sp>
        <p:sp>
          <p:nvSpPr>
            <p:cNvPr id="56" name="Oval 56">
              <a:extLst>
                <a:ext uri="{FF2B5EF4-FFF2-40B4-BE49-F238E27FC236}">
                  <a16:creationId xmlns:a16="http://schemas.microsoft.com/office/drawing/2014/main" id="{97BBD138-001A-41BB-F691-7085D814214B}"/>
                </a:ext>
              </a:extLst>
            </p:cNvPr>
            <p:cNvSpPr/>
            <p:nvPr/>
          </p:nvSpPr>
          <p:spPr bwMode="auto">
            <a:xfrm>
              <a:off x="5040691" y="2171700"/>
              <a:ext cx="914400" cy="914400"/>
            </a:xfrm>
            <a:prstGeom prst="ellipse">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000">
                  <a:solidFill>
                    <a:schemeClr val="tx1"/>
                  </a:solidFill>
                  <a:latin typeface="Segoe UI Semibold"/>
                  <a:cs typeface="Segoe UI" pitchFamily="34" charset="0"/>
                </a:rPr>
                <a:t>3</a:t>
              </a:r>
            </a:p>
          </p:txBody>
        </p:sp>
        <p:sp>
          <p:nvSpPr>
            <p:cNvPr id="57" name="Oval 57">
              <a:extLst>
                <a:ext uri="{FF2B5EF4-FFF2-40B4-BE49-F238E27FC236}">
                  <a16:creationId xmlns:a16="http://schemas.microsoft.com/office/drawing/2014/main" id="{85979667-8AAE-A6B4-B818-C0E80D9F4FEE}"/>
                </a:ext>
              </a:extLst>
            </p:cNvPr>
            <p:cNvSpPr/>
            <p:nvPr/>
          </p:nvSpPr>
          <p:spPr bwMode="auto">
            <a:xfrm>
              <a:off x="7268937" y="2171700"/>
              <a:ext cx="914400" cy="914400"/>
            </a:xfrm>
            <a:prstGeom prst="ellipse">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000">
                  <a:solidFill>
                    <a:schemeClr val="tx1"/>
                  </a:solidFill>
                  <a:latin typeface="Segoe UI Semibold"/>
                  <a:cs typeface="Segoe UI" pitchFamily="34" charset="0"/>
                </a:rPr>
                <a:t>4</a:t>
              </a:r>
            </a:p>
          </p:txBody>
        </p:sp>
        <p:sp>
          <p:nvSpPr>
            <p:cNvPr id="58" name="Oval 58">
              <a:extLst>
                <a:ext uri="{FF2B5EF4-FFF2-40B4-BE49-F238E27FC236}">
                  <a16:creationId xmlns:a16="http://schemas.microsoft.com/office/drawing/2014/main" id="{730216EF-E915-8DAC-A6F9-AF3A29FB9ECD}"/>
                </a:ext>
              </a:extLst>
            </p:cNvPr>
            <p:cNvSpPr/>
            <p:nvPr/>
          </p:nvSpPr>
          <p:spPr bwMode="auto">
            <a:xfrm>
              <a:off x="9497184" y="2171700"/>
              <a:ext cx="914400" cy="914400"/>
            </a:xfrm>
            <a:prstGeom prst="ellipse">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2000">
                  <a:solidFill>
                    <a:schemeClr val="tx1"/>
                  </a:solidFill>
                  <a:latin typeface="Segoe UI Semibold"/>
                  <a:cs typeface="Segoe UI" pitchFamily="34" charset="0"/>
                </a:rPr>
                <a:t>5</a:t>
              </a:r>
            </a:p>
          </p:txBody>
        </p:sp>
      </p:grpSp>
    </p:spTree>
    <p:extLst>
      <p:ext uri="{BB962C8B-B14F-4D97-AF65-F5344CB8AC3E}">
        <p14:creationId xmlns:p14="http://schemas.microsoft.com/office/powerpoint/2010/main" val="29771908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C2B933-98FA-C98F-4290-37D489488920}"/>
              </a:ext>
            </a:extLst>
          </p:cNvPr>
          <p:cNvSpPr>
            <a:spLocks noGrp="1"/>
          </p:cNvSpPr>
          <p:nvPr>
            <p:ph type="title"/>
          </p:nvPr>
        </p:nvSpPr>
        <p:spPr/>
        <p:txBody>
          <a:bodyPr/>
          <a:lstStyle/>
          <a:p>
            <a:r>
              <a:rPr lang="en-US" dirty="0"/>
              <a:t>Sensitive uses</a:t>
            </a:r>
          </a:p>
        </p:txBody>
      </p:sp>
      <p:sp>
        <p:nvSpPr>
          <p:cNvPr id="3" name="Espace réservé du texte 2">
            <a:extLst>
              <a:ext uri="{FF2B5EF4-FFF2-40B4-BE49-F238E27FC236}">
                <a16:creationId xmlns:a16="http://schemas.microsoft.com/office/drawing/2014/main" id="{92FB3304-FC0F-76C1-3065-BB43BA2C5005}"/>
              </a:ext>
            </a:extLst>
          </p:cNvPr>
          <p:cNvSpPr>
            <a:spLocks noGrp="1"/>
          </p:cNvSpPr>
          <p:nvPr>
            <p:ph type="body" sz="quarter" idx="10"/>
          </p:nvPr>
        </p:nvSpPr>
        <p:spPr>
          <a:xfrm>
            <a:off x="588263" y="1386957"/>
            <a:ext cx="11018520" cy="812530"/>
          </a:xfrm>
        </p:spPr>
        <p:txBody>
          <a:bodyPr/>
          <a:lstStyle/>
          <a:p>
            <a:r>
              <a:rPr lang="en-US" dirty="0"/>
              <a:t>A rule-making and oversight process</a:t>
            </a:r>
          </a:p>
          <a:p>
            <a:endParaRPr lang="en-US" dirty="0"/>
          </a:p>
        </p:txBody>
      </p:sp>
      <p:sp>
        <p:nvSpPr>
          <p:cNvPr id="4" name="TextBox 6">
            <a:extLst>
              <a:ext uri="{FF2B5EF4-FFF2-40B4-BE49-F238E27FC236}">
                <a16:creationId xmlns:a16="http://schemas.microsoft.com/office/drawing/2014/main" id="{FC86B735-132C-8BD2-D375-D1968E3159B6}"/>
              </a:ext>
            </a:extLst>
          </p:cNvPr>
          <p:cNvSpPr txBox="1"/>
          <p:nvPr/>
        </p:nvSpPr>
        <p:spPr>
          <a:xfrm>
            <a:off x="7481445" y="2412041"/>
            <a:ext cx="2674875" cy="587981"/>
          </a:xfrm>
          <a:prstGeom prst="rect">
            <a:avLst/>
          </a:prstGeom>
          <a:noFill/>
        </p:spPr>
        <p:txBody>
          <a:bodyPr wrap="square" anchor="ctr" anchorCtr="0">
            <a:sp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lang="en-US" sz="1789" b="1" spc="3" dirty="0">
                <a:solidFill>
                  <a:srgbClr val="0078D3"/>
                </a:solidFill>
                <a:latin typeface="Segoe UI Semibold" panose="020B0502040204020203" pitchFamily="34" charset="0"/>
                <a:cs typeface="Segoe UI Semibold" panose="020B0502040204020203" pitchFamily="34" charset="0"/>
              </a:rPr>
              <a:t>Consequential</a:t>
            </a:r>
            <a:br>
              <a:rPr lang="en-US" sz="1789" b="1" spc="3" dirty="0">
                <a:solidFill>
                  <a:srgbClr val="0078D3"/>
                </a:solidFill>
                <a:latin typeface="Segoe UI Semibold" panose="020B0502040204020203" pitchFamily="34" charset="0"/>
                <a:cs typeface="Segoe UI Semibold" panose="020B0502040204020203" pitchFamily="34" charset="0"/>
              </a:rPr>
            </a:br>
            <a:r>
              <a:rPr lang="en-US" sz="1789" b="1" spc="3" dirty="0">
                <a:solidFill>
                  <a:srgbClr val="0078D3"/>
                </a:solidFill>
                <a:latin typeface="Segoe UI Semibold" panose="020B0502040204020203" pitchFamily="34" charset="0"/>
                <a:cs typeface="Segoe UI Semibold" panose="020B0502040204020203" pitchFamily="34" charset="0"/>
              </a:rPr>
              <a:t>Impact</a:t>
            </a:r>
          </a:p>
        </p:txBody>
      </p:sp>
      <p:sp>
        <p:nvSpPr>
          <p:cNvPr id="5" name="TextBox 42">
            <a:extLst>
              <a:ext uri="{FF2B5EF4-FFF2-40B4-BE49-F238E27FC236}">
                <a16:creationId xmlns:a16="http://schemas.microsoft.com/office/drawing/2014/main" id="{00F30DBF-F457-7345-E5B2-22DC984FF553}"/>
              </a:ext>
            </a:extLst>
          </p:cNvPr>
          <p:cNvSpPr txBox="1"/>
          <p:nvPr/>
        </p:nvSpPr>
        <p:spPr>
          <a:xfrm>
            <a:off x="7481445" y="3961575"/>
            <a:ext cx="3422953" cy="340158"/>
          </a:xfrm>
          <a:prstGeom prst="rect">
            <a:avLst/>
          </a:prstGeom>
          <a:noFill/>
        </p:spPr>
        <p:txBody>
          <a:bodyPr wrap="square" anchor="ctr" anchorCtr="0">
            <a:sp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lang="en-US" sz="1789" b="1" spc="3" dirty="0">
                <a:solidFill>
                  <a:srgbClr val="0078D3"/>
                </a:solidFill>
                <a:latin typeface="Segoe UI Semibold" panose="020B0502040204020203" pitchFamily="34" charset="0"/>
                <a:cs typeface="Segoe UI Semibold" panose="020B0502040204020203" pitchFamily="34" charset="0"/>
              </a:rPr>
              <a:t>Physical or Psychological Injury</a:t>
            </a:r>
          </a:p>
        </p:txBody>
      </p:sp>
      <p:sp>
        <p:nvSpPr>
          <p:cNvPr id="6" name="TextBox 44">
            <a:extLst>
              <a:ext uri="{FF2B5EF4-FFF2-40B4-BE49-F238E27FC236}">
                <a16:creationId xmlns:a16="http://schemas.microsoft.com/office/drawing/2014/main" id="{CC0C56D4-705F-B773-94C9-452D6898600C}"/>
              </a:ext>
            </a:extLst>
          </p:cNvPr>
          <p:cNvSpPr txBox="1"/>
          <p:nvPr/>
        </p:nvSpPr>
        <p:spPr>
          <a:xfrm>
            <a:off x="7481445" y="5198430"/>
            <a:ext cx="2674875" cy="340158"/>
          </a:xfrm>
          <a:prstGeom prst="rect">
            <a:avLst/>
          </a:prstGeom>
          <a:noFill/>
        </p:spPr>
        <p:txBody>
          <a:bodyPr wrap="square" anchor="ctr" anchorCtr="0">
            <a:sp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lang="en-US" sz="1789" b="1" spc="3" dirty="0">
                <a:solidFill>
                  <a:srgbClr val="0078D3"/>
                </a:solidFill>
                <a:latin typeface="Segoe UI Semibold" panose="020B0502040204020203" pitchFamily="34" charset="0"/>
                <a:cs typeface="Segoe UI Semibold" panose="020B0502040204020203" pitchFamily="34" charset="0"/>
              </a:rPr>
              <a:t>Threat to Human Rights</a:t>
            </a:r>
          </a:p>
        </p:txBody>
      </p:sp>
      <p:grpSp>
        <p:nvGrpSpPr>
          <p:cNvPr id="7" name="Group 46">
            <a:extLst>
              <a:ext uri="{FF2B5EF4-FFF2-40B4-BE49-F238E27FC236}">
                <a16:creationId xmlns:a16="http://schemas.microsoft.com/office/drawing/2014/main" id="{FF277425-658A-55DA-942F-3C27117F6B88}"/>
              </a:ext>
              <a:ext uri="{C183D7F6-B498-43B3-948B-1728B52AA6E4}">
                <adec:decorative xmlns:adec="http://schemas.microsoft.com/office/drawing/2017/decorative" val="1"/>
              </a:ext>
            </a:extLst>
          </p:cNvPr>
          <p:cNvGrpSpPr>
            <a:grpSpLocks noChangeAspect="1"/>
          </p:cNvGrpSpPr>
          <p:nvPr/>
        </p:nvGrpSpPr>
        <p:grpSpPr>
          <a:xfrm>
            <a:off x="6694634" y="3881035"/>
            <a:ext cx="579850" cy="501239"/>
            <a:chOff x="5755613" y="3047777"/>
            <a:chExt cx="701618" cy="606499"/>
          </a:xfrm>
          <a:solidFill>
            <a:schemeClr val="accent1"/>
          </a:solidFill>
        </p:grpSpPr>
        <p:sp>
          <p:nvSpPr>
            <p:cNvPr id="8" name="Freeform 47">
              <a:extLst>
                <a:ext uri="{FF2B5EF4-FFF2-40B4-BE49-F238E27FC236}">
                  <a16:creationId xmlns:a16="http://schemas.microsoft.com/office/drawing/2014/main" id="{4A3EC87B-24D6-CA04-AA2D-962D5E3EB79E}"/>
                </a:ext>
              </a:extLst>
            </p:cNvPr>
            <p:cNvSpPr/>
            <p:nvPr/>
          </p:nvSpPr>
          <p:spPr>
            <a:xfrm>
              <a:off x="5755613" y="3047777"/>
              <a:ext cx="701618" cy="606499"/>
            </a:xfrm>
            <a:custGeom>
              <a:avLst/>
              <a:gdLst>
                <a:gd name="connsiteX0" fmla="*/ 379556 w 701618"/>
                <a:gd name="connsiteY0" fmla="*/ 55369 h 606499"/>
                <a:gd name="connsiteX1" fmla="*/ 350797 w 701618"/>
                <a:gd name="connsiteY1" fmla="*/ 84198 h 606499"/>
                <a:gd name="connsiteX2" fmla="*/ 321898 w 701618"/>
                <a:gd name="connsiteY2" fmla="*/ 55298 h 606499"/>
                <a:gd name="connsiteX3" fmla="*/ 55303 w 701618"/>
                <a:gd name="connsiteY3" fmla="*/ 55129 h 606499"/>
                <a:gd name="connsiteX4" fmla="*/ 8812 w 701618"/>
                <a:gd name="connsiteY4" fmla="*/ 245457 h 606499"/>
                <a:gd name="connsiteX5" fmla="*/ 65102 w 701618"/>
                <a:gd name="connsiteY5" fmla="*/ 245457 h 606499"/>
                <a:gd name="connsiteX6" fmla="*/ 131943 w 701618"/>
                <a:gd name="connsiteY6" fmla="*/ 65206 h 606499"/>
                <a:gd name="connsiteX7" fmla="*/ 284687 w 701618"/>
                <a:gd name="connsiteY7" fmla="*/ 92545 h 606499"/>
                <a:gd name="connsiteX8" fmla="*/ 332314 w 701618"/>
                <a:gd name="connsiteY8" fmla="*/ 140137 h 606499"/>
                <a:gd name="connsiteX9" fmla="*/ 369515 w 701618"/>
                <a:gd name="connsiteY9" fmla="*/ 140159 h 606499"/>
                <a:gd name="connsiteX10" fmla="*/ 369946 w 701618"/>
                <a:gd name="connsiteY10" fmla="*/ 139716 h 606499"/>
                <a:gd name="connsiteX11" fmla="*/ 416732 w 701618"/>
                <a:gd name="connsiteY11" fmla="*/ 92545 h 606499"/>
                <a:gd name="connsiteX12" fmla="*/ 609174 w 701618"/>
                <a:gd name="connsiteY12" fmla="*/ 92782 h 606499"/>
                <a:gd name="connsiteX13" fmla="*/ 636597 w 701618"/>
                <a:gd name="connsiteY13" fmla="*/ 245457 h 606499"/>
                <a:gd name="connsiteX14" fmla="*/ 692887 w 701618"/>
                <a:gd name="connsiteY14" fmla="*/ 245457 h 606499"/>
                <a:gd name="connsiteX15" fmla="*/ 569452 w 701618"/>
                <a:gd name="connsiteY15" fmla="*/ 8880 h 606499"/>
                <a:gd name="connsiteX16" fmla="*/ 379556 w 701618"/>
                <a:gd name="connsiteY16" fmla="*/ 55369 h 606499"/>
                <a:gd name="connsiteX17" fmla="*/ 332209 w 701618"/>
                <a:gd name="connsiteY17" fmla="*/ 598805 h 606499"/>
                <a:gd name="connsiteX18" fmla="*/ 101577 w 701618"/>
                <a:gd name="connsiteY18" fmla="*/ 368209 h 606499"/>
                <a:gd name="connsiteX19" fmla="*/ 170423 w 701618"/>
                <a:gd name="connsiteY19" fmla="*/ 368209 h 606499"/>
                <a:gd name="connsiteX20" fmla="*/ 175754 w 701618"/>
                <a:gd name="connsiteY20" fmla="*/ 367963 h 606499"/>
                <a:gd name="connsiteX21" fmla="*/ 350797 w 701618"/>
                <a:gd name="connsiteY21" fmla="*/ 543006 h 606499"/>
                <a:gd name="connsiteX22" fmla="*/ 525735 w 701618"/>
                <a:gd name="connsiteY22" fmla="*/ 368174 h 606499"/>
                <a:gd name="connsiteX23" fmla="*/ 600157 w 701618"/>
                <a:gd name="connsiteY23" fmla="*/ 368174 h 606499"/>
                <a:gd name="connsiteX24" fmla="*/ 369385 w 701618"/>
                <a:gd name="connsiteY24" fmla="*/ 598805 h 606499"/>
                <a:gd name="connsiteX25" fmla="*/ 332209 w 701618"/>
                <a:gd name="connsiteY25" fmla="*/ 598805 h 60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1618" h="606499">
                  <a:moveTo>
                    <a:pt x="379556" y="55369"/>
                  </a:moveTo>
                  <a:lnTo>
                    <a:pt x="350797" y="84198"/>
                  </a:lnTo>
                  <a:lnTo>
                    <a:pt x="321898" y="55298"/>
                  </a:lnTo>
                  <a:cubicBezTo>
                    <a:pt x="248327" y="-18367"/>
                    <a:pt x="128968" y="-18442"/>
                    <a:pt x="55303" y="55129"/>
                  </a:cubicBezTo>
                  <a:cubicBezTo>
                    <a:pt x="5465" y="104903"/>
                    <a:pt x="-12466" y="178311"/>
                    <a:pt x="8812" y="245457"/>
                  </a:cubicBezTo>
                  <a:lnTo>
                    <a:pt x="65102" y="245457"/>
                  </a:lnTo>
                  <a:cubicBezTo>
                    <a:pt x="33785" y="177225"/>
                    <a:pt x="63710" y="96524"/>
                    <a:pt x="131943" y="65206"/>
                  </a:cubicBezTo>
                  <a:cubicBezTo>
                    <a:pt x="183569" y="41511"/>
                    <a:pt x="244485" y="52414"/>
                    <a:pt x="284687" y="92545"/>
                  </a:cubicBezTo>
                  <a:lnTo>
                    <a:pt x="332314" y="140137"/>
                  </a:lnTo>
                  <a:cubicBezTo>
                    <a:pt x="342580" y="150415"/>
                    <a:pt x="359235" y="150425"/>
                    <a:pt x="369515" y="140159"/>
                  </a:cubicBezTo>
                  <a:cubicBezTo>
                    <a:pt x="369659" y="140013"/>
                    <a:pt x="369802" y="139865"/>
                    <a:pt x="369946" y="139716"/>
                  </a:cubicBezTo>
                  <a:lnTo>
                    <a:pt x="416732" y="92545"/>
                  </a:lnTo>
                  <a:cubicBezTo>
                    <a:pt x="469939" y="39468"/>
                    <a:pt x="556100" y="39574"/>
                    <a:pt x="609174" y="92782"/>
                  </a:cubicBezTo>
                  <a:cubicBezTo>
                    <a:pt x="649268" y="132972"/>
                    <a:pt x="660196" y="193828"/>
                    <a:pt x="636597" y="245457"/>
                  </a:cubicBezTo>
                  <a:lnTo>
                    <a:pt x="692887" y="245457"/>
                  </a:lnTo>
                  <a:cubicBezTo>
                    <a:pt x="724132" y="146043"/>
                    <a:pt x="668866" y="40124"/>
                    <a:pt x="569452" y="8880"/>
                  </a:cubicBezTo>
                  <a:cubicBezTo>
                    <a:pt x="502437" y="-12182"/>
                    <a:pt x="429266" y="5730"/>
                    <a:pt x="379556" y="55369"/>
                  </a:cubicBezTo>
                  <a:close/>
                  <a:moveTo>
                    <a:pt x="332209" y="598805"/>
                  </a:moveTo>
                  <a:lnTo>
                    <a:pt x="101577" y="368209"/>
                  </a:lnTo>
                  <a:lnTo>
                    <a:pt x="170423" y="368209"/>
                  </a:lnTo>
                  <a:cubicBezTo>
                    <a:pt x="172212" y="368209"/>
                    <a:pt x="174000" y="368103"/>
                    <a:pt x="175754" y="367963"/>
                  </a:cubicBezTo>
                  <a:lnTo>
                    <a:pt x="350797" y="543006"/>
                  </a:lnTo>
                  <a:lnTo>
                    <a:pt x="525735" y="368174"/>
                  </a:lnTo>
                  <a:lnTo>
                    <a:pt x="600157" y="368174"/>
                  </a:lnTo>
                  <a:lnTo>
                    <a:pt x="369385" y="598805"/>
                  </a:lnTo>
                  <a:cubicBezTo>
                    <a:pt x="359116" y="609064"/>
                    <a:pt x="342478" y="609064"/>
                    <a:pt x="332209" y="598805"/>
                  </a:cubicBezTo>
                  <a:close/>
                </a:path>
              </a:pathLst>
            </a:custGeom>
            <a:grpFill/>
            <a:ln w="349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48">
              <a:extLst>
                <a:ext uri="{FF2B5EF4-FFF2-40B4-BE49-F238E27FC236}">
                  <a16:creationId xmlns:a16="http://schemas.microsoft.com/office/drawing/2014/main" id="{915F60FC-4B89-8908-59BA-9A83CA1EFD58}"/>
                </a:ext>
              </a:extLst>
            </p:cNvPr>
            <p:cNvSpPr/>
            <p:nvPr/>
          </p:nvSpPr>
          <p:spPr>
            <a:xfrm>
              <a:off x="5755692" y="3188027"/>
              <a:ext cx="701435" cy="280554"/>
            </a:xfrm>
            <a:custGeom>
              <a:avLst/>
              <a:gdLst>
                <a:gd name="connsiteX0" fmla="*/ 260232 w 701435"/>
                <a:gd name="connsiteY0" fmla="*/ 14512 h 280554"/>
                <a:gd name="connsiteX1" fmla="*/ 224925 w 701435"/>
                <a:gd name="connsiteY1" fmla="*/ 2800 h 280554"/>
                <a:gd name="connsiteX2" fmla="*/ 212956 w 701435"/>
                <a:gd name="connsiteY2" fmla="*/ 15039 h 280554"/>
                <a:gd name="connsiteX3" fmla="*/ 153684 w 701435"/>
                <a:gd name="connsiteY3" fmla="*/ 140245 h 280554"/>
                <a:gd name="connsiteX4" fmla="*/ 26304 w 701435"/>
                <a:gd name="connsiteY4" fmla="*/ 140245 h 280554"/>
                <a:gd name="connsiteX5" fmla="*/ 0 w 701435"/>
                <a:gd name="connsiteY5" fmla="*/ 166548 h 280554"/>
                <a:gd name="connsiteX6" fmla="*/ 26304 w 701435"/>
                <a:gd name="connsiteY6" fmla="*/ 192852 h 280554"/>
                <a:gd name="connsiteX7" fmla="*/ 170343 w 701435"/>
                <a:gd name="connsiteY7" fmla="*/ 192852 h 280554"/>
                <a:gd name="connsiteX8" fmla="*/ 194122 w 701435"/>
                <a:gd name="connsiteY8" fmla="*/ 177807 h 280554"/>
                <a:gd name="connsiteX9" fmla="*/ 237401 w 701435"/>
                <a:gd name="connsiteY9" fmla="*/ 86410 h 280554"/>
                <a:gd name="connsiteX10" fmla="*/ 327184 w 701435"/>
                <a:gd name="connsiteY10" fmla="*/ 265977 h 280554"/>
                <a:gd name="connsiteX11" fmla="*/ 362460 w 701435"/>
                <a:gd name="connsiteY11" fmla="*/ 277789 h 280554"/>
                <a:gd name="connsiteX12" fmla="*/ 372041 w 701435"/>
                <a:gd name="connsiteY12" fmla="*/ 269659 h 280554"/>
                <a:gd name="connsiteX13" fmla="*/ 466665 w 701435"/>
                <a:gd name="connsiteY13" fmla="*/ 138631 h 280554"/>
                <a:gd name="connsiteX14" fmla="*/ 506296 w 701435"/>
                <a:gd name="connsiteY14" fmla="*/ 183874 h 280554"/>
                <a:gd name="connsiteX15" fmla="*/ 526076 w 701435"/>
                <a:gd name="connsiteY15" fmla="*/ 192887 h 280554"/>
                <a:gd name="connsiteX16" fmla="*/ 675131 w 701435"/>
                <a:gd name="connsiteY16" fmla="*/ 192887 h 280554"/>
                <a:gd name="connsiteX17" fmla="*/ 701435 w 701435"/>
                <a:gd name="connsiteY17" fmla="*/ 166584 h 280554"/>
                <a:gd name="connsiteX18" fmla="*/ 675131 w 701435"/>
                <a:gd name="connsiteY18" fmla="*/ 140280 h 280554"/>
                <a:gd name="connsiteX19" fmla="*/ 538001 w 701435"/>
                <a:gd name="connsiteY19" fmla="*/ 140280 h 280554"/>
                <a:gd name="connsiteX20" fmla="*/ 484481 w 701435"/>
                <a:gd name="connsiteY20" fmla="*/ 79150 h 280554"/>
                <a:gd name="connsiteX21" fmla="*/ 447365 w 701435"/>
                <a:gd name="connsiteY21" fmla="*/ 76670 h 280554"/>
                <a:gd name="connsiteX22" fmla="*/ 443377 w 701435"/>
                <a:gd name="connsiteY22" fmla="*/ 81044 h 280554"/>
                <a:gd name="connsiteX23" fmla="*/ 354821 w 701435"/>
                <a:gd name="connsiteY23" fmla="*/ 203654 h 280554"/>
                <a:gd name="connsiteX24" fmla="*/ 260267 w 701435"/>
                <a:gd name="connsiteY24" fmla="*/ 14548 h 2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1435" h="280554">
                  <a:moveTo>
                    <a:pt x="260232" y="14512"/>
                  </a:moveTo>
                  <a:cubicBezTo>
                    <a:pt x="253717" y="1528"/>
                    <a:pt x="237910" y="-3716"/>
                    <a:pt x="224925" y="2800"/>
                  </a:cubicBezTo>
                  <a:cubicBezTo>
                    <a:pt x="219682" y="5430"/>
                    <a:pt x="215469" y="9738"/>
                    <a:pt x="212956" y="15039"/>
                  </a:cubicBezTo>
                  <a:lnTo>
                    <a:pt x="153684" y="140245"/>
                  </a:lnTo>
                  <a:lnTo>
                    <a:pt x="26304" y="140245"/>
                  </a:lnTo>
                  <a:cubicBezTo>
                    <a:pt x="11777" y="140245"/>
                    <a:pt x="0" y="152022"/>
                    <a:pt x="0" y="166548"/>
                  </a:cubicBezTo>
                  <a:cubicBezTo>
                    <a:pt x="0" y="181075"/>
                    <a:pt x="11777" y="192852"/>
                    <a:pt x="26304" y="192852"/>
                  </a:cubicBezTo>
                  <a:lnTo>
                    <a:pt x="170343" y="192852"/>
                  </a:lnTo>
                  <a:cubicBezTo>
                    <a:pt x="180512" y="192856"/>
                    <a:pt x="189770" y="186995"/>
                    <a:pt x="194122" y="177807"/>
                  </a:cubicBezTo>
                  <a:lnTo>
                    <a:pt x="237401" y="86410"/>
                  </a:lnTo>
                  <a:lnTo>
                    <a:pt x="327184" y="265977"/>
                  </a:lnTo>
                  <a:cubicBezTo>
                    <a:pt x="333662" y="278978"/>
                    <a:pt x="349455" y="284267"/>
                    <a:pt x="362460" y="277789"/>
                  </a:cubicBezTo>
                  <a:cubicBezTo>
                    <a:pt x="366261" y="275892"/>
                    <a:pt x="369551" y="273103"/>
                    <a:pt x="372041" y="269659"/>
                  </a:cubicBezTo>
                  <a:lnTo>
                    <a:pt x="466665" y="138631"/>
                  </a:lnTo>
                  <a:lnTo>
                    <a:pt x="506296" y="183874"/>
                  </a:lnTo>
                  <a:cubicBezTo>
                    <a:pt x="511283" y="189591"/>
                    <a:pt x="518490" y="192877"/>
                    <a:pt x="526076" y="192887"/>
                  </a:cubicBezTo>
                  <a:lnTo>
                    <a:pt x="675131" y="192887"/>
                  </a:lnTo>
                  <a:cubicBezTo>
                    <a:pt x="689658" y="192887"/>
                    <a:pt x="701435" y="181110"/>
                    <a:pt x="701435" y="166584"/>
                  </a:cubicBezTo>
                  <a:cubicBezTo>
                    <a:pt x="701435" y="152057"/>
                    <a:pt x="689658" y="140280"/>
                    <a:pt x="675131" y="140280"/>
                  </a:cubicBezTo>
                  <a:lnTo>
                    <a:pt x="538001" y="140280"/>
                  </a:lnTo>
                  <a:lnTo>
                    <a:pt x="484481" y="79150"/>
                  </a:lnTo>
                  <a:cubicBezTo>
                    <a:pt x="474917" y="68216"/>
                    <a:pt x="458300" y="67106"/>
                    <a:pt x="447365" y="76670"/>
                  </a:cubicBezTo>
                  <a:cubicBezTo>
                    <a:pt x="445874" y="77975"/>
                    <a:pt x="444538" y="79441"/>
                    <a:pt x="443377" y="81044"/>
                  </a:cubicBezTo>
                  <a:lnTo>
                    <a:pt x="354821" y="203654"/>
                  </a:lnTo>
                  <a:lnTo>
                    <a:pt x="260267" y="14548"/>
                  </a:lnTo>
                  <a:close/>
                </a:path>
              </a:pathLst>
            </a:custGeom>
            <a:grpFill/>
            <a:ln w="349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 name="Graphic 20">
            <a:extLst>
              <a:ext uri="{FF2B5EF4-FFF2-40B4-BE49-F238E27FC236}">
                <a16:creationId xmlns:a16="http://schemas.microsoft.com/office/drawing/2014/main" id="{B2103414-A4F9-F29A-4FD6-6165F4E2F0FE}"/>
              </a:ext>
              <a:ext uri="{C183D7F6-B498-43B3-948B-1728B52AA6E4}">
                <adec:decorative xmlns:adec="http://schemas.microsoft.com/office/drawing/2017/decorative" val="1"/>
              </a:ext>
            </a:extLst>
          </p:cNvPr>
          <p:cNvSpPr>
            <a:spLocks noChangeAspect="1"/>
          </p:cNvSpPr>
          <p:nvPr/>
        </p:nvSpPr>
        <p:spPr>
          <a:xfrm>
            <a:off x="6662774" y="5064371"/>
            <a:ext cx="608683" cy="608277"/>
          </a:xfrm>
          <a:custGeom>
            <a:avLst/>
            <a:gdLst>
              <a:gd name="connsiteX0" fmla="*/ 350718 w 736506"/>
              <a:gd name="connsiteY0" fmla="*/ 0 h 736015"/>
              <a:gd name="connsiteX1" fmla="*/ 701505 w 736506"/>
              <a:gd name="connsiteY1" fmla="*/ 350788 h 736015"/>
              <a:gd name="connsiteX2" fmla="*/ 694912 w 736506"/>
              <a:gd name="connsiteY2" fmla="*/ 418827 h 736015"/>
              <a:gd name="connsiteX3" fmla="*/ 648617 w 736506"/>
              <a:gd name="connsiteY3" fmla="*/ 364115 h 736015"/>
              <a:gd name="connsiteX4" fmla="*/ 640550 w 736506"/>
              <a:gd name="connsiteY4" fmla="*/ 280609 h 736015"/>
              <a:gd name="connsiteX5" fmla="*/ 522780 w 736506"/>
              <a:gd name="connsiteY5" fmla="*/ 280609 h 736015"/>
              <a:gd name="connsiteX6" fmla="*/ 525620 w 736506"/>
              <a:gd name="connsiteY6" fmla="*/ 377407 h 736015"/>
              <a:gd name="connsiteX7" fmla="*/ 491005 w 736506"/>
              <a:gd name="connsiteY7" fmla="*/ 455372 h 736015"/>
              <a:gd name="connsiteX8" fmla="*/ 507453 w 736506"/>
              <a:gd name="connsiteY8" fmla="*/ 511837 h 736015"/>
              <a:gd name="connsiteX9" fmla="*/ 503806 w 736506"/>
              <a:gd name="connsiteY9" fmla="*/ 525620 h 736015"/>
              <a:gd name="connsiteX10" fmla="*/ 430927 w 736506"/>
              <a:gd name="connsiteY10" fmla="*/ 572336 h 736015"/>
              <a:gd name="connsiteX11" fmla="*/ 453793 w 736506"/>
              <a:gd name="connsiteY11" fmla="*/ 508540 h 736015"/>
              <a:gd name="connsiteX12" fmla="*/ 247642 w 736506"/>
              <a:gd name="connsiteY12" fmla="*/ 508540 h 736015"/>
              <a:gd name="connsiteX13" fmla="*/ 350753 w 736506"/>
              <a:gd name="connsiteY13" fmla="*/ 648898 h 736015"/>
              <a:gd name="connsiteX14" fmla="*/ 428156 w 736506"/>
              <a:gd name="connsiteY14" fmla="*/ 578088 h 736015"/>
              <a:gd name="connsiteX15" fmla="*/ 420861 w 736506"/>
              <a:gd name="connsiteY15" fmla="*/ 613159 h 736015"/>
              <a:gd name="connsiteX16" fmla="*/ 440361 w 736506"/>
              <a:gd name="connsiteY16" fmla="*/ 689967 h 736015"/>
              <a:gd name="connsiteX17" fmla="*/ 350718 w 736506"/>
              <a:gd name="connsiteY17" fmla="*/ 701540 h 736015"/>
              <a:gd name="connsiteX18" fmla="*/ 0 w 736506"/>
              <a:gd name="connsiteY18" fmla="*/ 350753 h 736015"/>
              <a:gd name="connsiteX19" fmla="*/ 350718 w 736506"/>
              <a:gd name="connsiteY19" fmla="*/ 0 h 736015"/>
              <a:gd name="connsiteX20" fmla="*/ 193175 w 736506"/>
              <a:gd name="connsiteY20" fmla="*/ 508611 h 736015"/>
              <a:gd name="connsiteX21" fmla="*/ 97710 w 736506"/>
              <a:gd name="connsiteY21" fmla="*/ 508611 h 736015"/>
              <a:gd name="connsiteX22" fmla="*/ 241294 w 736506"/>
              <a:gd name="connsiteY22" fmla="*/ 628205 h 736015"/>
              <a:gd name="connsiteX23" fmla="*/ 196753 w 736506"/>
              <a:gd name="connsiteY23" fmla="*/ 522464 h 736015"/>
              <a:gd name="connsiteX24" fmla="*/ 193175 w 736506"/>
              <a:gd name="connsiteY24" fmla="*/ 508611 h 736015"/>
              <a:gd name="connsiteX25" fmla="*/ 178656 w 736506"/>
              <a:gd name="connsiteY25" fmla="*/ 280609 h 736015"/>
              <a:gd name="connsiteX26" fmla="*/ 60885 w 736506"/>
              <a:gd name="connsiteY26" fmla="*/ 280609 h 736015"/>
              <a:gd name="connsiteX27" fmla="*/ 60709 w 736506"/>
              <a:gd name="connsiteY27" fmla="*/ 281205 h 736015"/>
              <a:gd name="connsiteX28" fmla="*/ 52573 w 736506"/>
              <a:gd name="connsiteY28" fmla="*/ 350788 h 736015"/>
              <a:gd name="connsiteX29" fmla="*/ 71652 w 736506"/>
              <a:gd name="connsiteY29" fmla="*/ 456003 h 736015"/>
              <a:gd name="connsiteX30" fmla="*/ 182934 w 736506"/>
              <a:gd name="connsiteY30" fmla="*/ 456003 h 736015"/>
              <a:gd name="connsiteX31" fmla="*/ 175359 w 736506"/>
              <a:gd name="connsiteY31" fmla="*/ 350753 h 736015"/>
              <a:gd name="connsiteX32" fmla="*/ 178691 w 736506"/>
              <a:gd name="connsiteY32" fmla="*/ 280574 h 736015"/>
              <a:gd name="connsiteX33" fmla="*/ 231614 w 736506"/>
              <a:gd name="connsiteY33" fmla="*/ 280609 h 736015"/>
              <a:gd name="connsiteX34" fmla="*/ 236313 w 736506"/>
              <a:gd name="connsiteY34" fmla="*/ 455968 h 736015"/>
              <a:gd name="connsiteX35" fmla="*/ 465122 w 736506"/>
              <a:gd name="connsiteY35" fmla="*/ 455968 h 736015"/>
              <a:gd name="connsiteX36" fmla="*/ 469856 w 736506"/>
              <a:gd name="connsiteY36" fmla="*/ 280609 h 736015"/>
              <a:gd name="connsiteX37" fmla="*/ 231579 w 736506"/>
              <a:gd name="connsiteY37" fmla="*/ 280609 h 736015"/>
              <a:gd name="connsiteX38" fmla="*/ 241329 w 736506"/>
              <a:gd name="connsiteY38" fmla="*/ 73335 h 736015"/>
              <a:gd name="connsiteX39" fmla="*/ 240522 w 736506"/>
              <a:gd name="connsiteY39" fmla="*/ 73616 h 736015"/>
              <a:gd name="connsiteX40" fmla="*/ 78911 w 736506"/>
              <a:gd name="connsiteY40" fmla="*/ 228001 h 736015"/>
              <a:gd name="connsiteX41" fmla="*/ 185810 w 736506"/>
              <a:gd name="connsiteY41" fmla="*/ 228001 h 736015"/>
              <a:gd name="connsiteX42" fmla="*/ 241329 w 736506"/>
              <a:gd name="connsiteY42" fmla="*/ 73335 h 736015"/>
              <a:gd name="connsiteX43" fmla="*/ 350753 w 736506"/>
              <a:gd name="connsiteY43" fmla="*/ 52608 h 736015"/>
              <a:gd name="connsiteX44" fmla="*/ 346649 w 736506"/>
              <a:gd name="connsiteY44" fmla="*/ 52783 h 736015"/>
              <a:gd name="connsiteX45" fmla="*/ 239540 w 736506"/>
              <a:gd name="connsiteY45" fmla="*/ 228001 h 736015"/>
              <a:gd name="connsiteX46" fmla="*/ 461965 w 736506"/>
              <a:gd name="connsiteY46" fmla="*/ 228001 h 736015"/>
              <a:gd name="connsiteX47" fmla="*/ 355172 w 736506"/>
              <a:gd name="connsiteY47" fmla="*/ 52818 h 736015"/>
              <a:gd name="connsiteX48" fmla="*/ 350718 w 736506"/>
              <a:gd name="connsiteY48" fmla="*/ 52643 h 736015"/>
              <a:gd name="connsiteX49" fmla="*/ 460176 w 736506"/>
              <a:gd name="connsiteY49" fmla="*/ 73300 h 736015"/>
              <a:gd name="connsiteX50" fmla="*/ 463894 w 736506"/>
              <a:gd name="connsiteY50" fmla="*/ 79438 h 736015"/>
              <a:gd name="connsiteX51" fmla="*/ 515625 w 736506"/>
              <a:gd name="connsiteY51" fmla="*/ 228037 h 736015"/>
              <a:gd name="connsiteX52" fmla="*/ 622524 w 736506"/>
              <a:gd name="connsiteY52" fmla="*/ 228037 h 736015"/>
              <a:gd name="connsiteX53" fmla="*/ 470347 w 736506"/>
              <a:gd name="connsiteY53" fmla="*/ 77579 h 736015"/>
              <a:gd name="connsiteX54" fmla="*/ 460176 w 736506"/>
              <a:gd name="connsiteY54" fmla="*/ 73335 h 736015"/>
              <a:gd name="connsiteX55" fmla="*/ 683899 w 736506"/>
              <a:gd name="connsiteY55" fmla="*/ 560657 h 736015"/>
              <a:gd name="connsiteX56" fmla="*/ 736507 w 736506"/>
              <a:gd name="connsiteY56" fmla="*/ 613265 h 736015"/>
              <a:gd name="connsiteX57" fmla="*/ 694000 w 736506"/>
              <a:gd name="connsiteY57" fmla="*/ 704942 h 736015"/>
              <a:gd name="connsiteX58" fmla="*/ 596220 w 736506"/>
              <a:gd name="connsiteY58" fmla="*/ 736016 h 736015"/>
              <a:gd name="connsiteX59" fmla="*/ 498440 w 736506"/>
              <a:gd name="connsiteY59" fmla="*/ 704942 h 736015"/>
              <a:gd name="connsiteX60" fmla="*/ 474731 w 736506"/>
              <a:gd name="connsiteY60" fmla="*/ 679024 h 736015"/>
              <a:gd name="connsiteX61" fmla="*/ 455933 w 736506"/>
              <a:gd name="connsiteY61" fmla="*/ 613265 h 736015"/>
              <a:gd name="connsiteX62" fmla="*/ 508540 w 736506"/>
              <a:gd name="connsiteY62" fmla="*/ 560657 h 736015"/>
              <a:gd name="connsiteX63" fmla="*/ 683899 w 736506"/>
              <a:gd name="connsiteY63" fmla="*/ 560657 h 736015"/>
              <a:gd name="connsiteX64" fmla="*/ 666363 w 736506"/>
              <a:gd name="connsiteY64" fmla="*/ 455442 h 736015"/>
              <a:gd name="connsiteX65" fmla="*/ 596483 w 736506"/>
              <a:gd name="connsiteY65" fmla="*/ 525848 h 736015"/>
              <a:gd name="connsiteX66" fmla="*/ 526076 w 736506"/>
              <a:gd name="connsiteY66" fmla="*/ 455968 h 736015"/>
              <a:gd name="connsiteX67" fmla="*/ 526076 w 736506"/>
              <a:gd name="connsiteY67" fmla="*/ 455372 h 736015"/>
              <a:gd name="connsiteX68" fmla="*/ 596220 w 736506"/>
              <a:gd name="connsiteY68" fmla="*/ 385228 h 736015"/>
              <a:gd name="connsiteX69" fmla="*/ 666363 w 736506"/>
              <a:gd name="connsiteY69" fmla="*/ 455372 h 73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36506" h="736015">
                <a:moveTo>
                  <a:pt x="350718" y="0"/>
                </a:moveTo>
                <a:cubicBezTo>
                  <a:pt x="544454" y="0"/>
                  <a:pt x="701505" y="157051"/>
                  <a:pt x="701505" y="350788"/>
                </a:cubicBezTo>
                <a:cubicBezTo>
                  <a:pt x="701505" y="374040"/>
                  <a:pt x="699226" y="396802"/>
                  <a:pt x="694912" y="418827"/>
                </a:cubicBezTo>
                <a:cubicBezTo>
                  <a:pt x="686333" y="395750"/>
                  <a:pt x="669958" y="376397"/>
                  <a:pt x="648617" y="364115"/>
                </a:cubicBezTo>
                <a:cubicBezTo>
                  <a:pt x="649866" y="336040"/>
                  <a:pt x="647151" y="307926"/>
                  <a:pt x="640550" y="280609"/>
                </a:cubicBezTo>
                <a:lnTo>
                  <a:pt x="522780" y="280609"/>
                </a:lnTo>
                <a:cubicBezTo>
                  <a:pt x="525866" y="312777"/>
                  <a:pt x="526813" y="345113"/>
                  <a:pt x="525620" y="377407"/>
                </a:cubicBezTo>
                <a:cubicBezTo>
                  <a:pt x="503564" y="397321"/>
                  <a:pt x="490983" y="425655"/>
                  <a:pt x="491005" y="455372"/>
                </a:cubicBezTo>
                <a:cubicBezTo>
                  <a:pt x="491005" y="476134"/>
                  <a:pt x="497037" y="495529"/>
                  <a:pt x="507453" y="511837"/>
                </a:cubicBezTo>
                <a:cubicBezTo>
                  <a:pt x="506296" y="516502"/>
                  <a:pt x="505068" y="521096"/>
                  <a:pt x="503806" y="525620"/>
                </a:cubicBezTo>
                <a:cubicBezTo>
                  <a:pt x="472985" y="527279"/>
                  <a:pt x="445303" y="545022"/>
                  <a:pt x="430927" y="572336"/>
                </a:cubicBezTo>
                <a:cubicBezTo>
                  <a:pt x="439659" y="553748"/>
                  <a:pt x="447410" y="532284"/>
                  <a:pt x="453793" y="508540"/>
                </a:cubicBezTo>
                <a:lnTo>
                  <a:pt x="247642" y="508540"/>
                </a:lnTo>
                <a:cubicBezTo>
                  <a:pt x="270508" y="593204"/>
                  <a:pt x="310280" y="648898"/>
                  <a:pt x="350753" y="648898"/>
                </a:cubicBezTo>
                <a:cubicBezTo>
                  <a:pt x="378635" y="648898"/>
                  <a:pt x="406236" y="622383"/>
                  <a:pt x="428156" y="578088"/>
                </a:cubicBezTo>
                <a:cubicBezTo>
                  <a:pt x="423330" y="589149"/>
                  <a:pt x="420843" y="601091"/>
                  <a:pt x="420861" y="613159"/>
                </a:cubicBezTo>
                <a:cubicBezTo>
                  <a:pt x="420563" y="640024"/>
                  <a:pt x="427286" y="666497"/>
                  <a:pt x="440361" y="689967"/>
                </a:cubicBezTo>
                <a:cubicBezTo>
                  <a:pt x="411742" y="697507"/>
                  <a:pt x="381721" y="701540"/>
                  <a:pt x="350718" y="701540"/>
                </a:cubicBezTo>
                <a:cubicBezTo>
                  <a:pt x="156981" y="701540"/>
                  <a:pt x="0" y="544454"/>
                  <a:pt x="0" y="350753"/>
                </a:cubicBezTo>
                <a:cubicBezTo>
                  <a:pt x="-35" y="157051"/>
                  <a:pt x="156981" y="0"/>
                  <a:pt x="350718" y="0"/>
                </a:cubicBezTo>
                <a:close/>
                <a:moveTo>
                  <a:pt x="193175" y="508611"/>
                </a:moveTo>
                <a:lnTo>
                  <a:pt x="97710" y="508611"/>
                </a:lnTo>
                <a:cubicBezTo>
                  <a:pt x="131577" y="562782"/>
                  <a:pt x="181893" y="604690"/>
                  <a:pt x="241294" y="628205"/>
                </a:cubicBezTo>
                <a:cubicBezTo>
                  <a:pt x="222986" y="599446"/>
                  <a:pt x="207870" y="563463"/>
                  <a:pt x="196753" y="522464"/>
                </a:cubicBezTo>
                <a:lnTo>
                  <a:pt x="193175" y="508611"/>
                </a:lnTo>
                <a:close/>
                <a:moveTo>
                  <a:pt x="178656" y="280609"/>
                </a:moveTo>
                <a:lnTo>
                  <a:pt x="60885" y="280609"/>
                </a:lnTo>
                <a:lnTo>
                  <a:pt x="60709" y="281205"/>
                </a:lnTo>
                <a:cubicBezTo>
                  <a:pt x="55279" y="304002"/>
                  <a:pt x="52548" y="327356"/>
                  <a:pt x="52573" y="350788"/>
                </a:cubicBezTo>
                <a:cubicBezTo>
                  <a:pt x="52573" y="387823"/>
                  <a:pt x="59306" y="423281"/>
                  <a:pt x="71652" y="456003"/>
                </a:cubicBezTo>
                <a:lnTo>
                  <a:pt x="182934" y="456003"/>
                </a:lnTo>
                <a:cubicBezTo>
                  <a:pt x="177809" y="421156"/>
                  <a:pt x="175277" y="385975"/>
                  <a:pt x="175359" y="350753"/>
                </a:cubicBezTo>
                <a:cubicBezTo>
                  <a:pt x="175359" y="326764"/>
                  <a:pt x="176481" y="303265"/>
                  <a:pt x="178691" y="280574"/>
                </a:cubicBezTo>
                <a:close/>
                <a:moveTo>
                  <a:pt x="231614" y="280609"/>
                </a:moveTo>
                <a:cubicBezTo>
                  <a:pt x="225433" y="339014"/>
                  <a:pt x="227013" y="397980"/>
                  <a:pt x="236313" y="455968"/>
                </a:cubicBezTo>
                <a:lnTo>
                  <a:pt x="465122" y="455968"/>
                </a:lnTo>
                <a:cubicBezTo>
                  <a:pt x="474430" y="397980"/>
                  <a:pt x="476022" y="339014"/>
                  <a:pt x="469856" y="280609"/>
                </a:cubicBezTo>
                <a:lnTo>
                  <a:pt x="231579" y="280609"/>
                </a:lnTo>
                <a:close/>
                <a:moveTo>
                  <a:pt x="241329" y="73335"/>
                </a:moveTo>
                <a:lnTo>
                  <a:pt x="240522" y="73616"/>
                </a:lnTo>
                <a:cubicBezTo>
                  <a:pt x="168732" y="102270"/>
                  <a:pt x="110816" y="157596"/>
                  <a:pt x="78911" y="228001"/>
                </a:cubicBezTo>
                <a:lnTo>
                  <a:pt x="185810" y="228001"/>
                </a:lnTo>
                <a:cubicBezTo>
                  <a:pt x="196823" y="166556"/>
                  <a:pt x="215972" y="113036"/>
                  <a:pt x="241329" y="73335"/>
                </a:cubicBezTo>
                <a:close/>
                <a:moveTo>
                  <a:pt x="350753" y="52608"/>
                </a:moveTo>
                <a:lnTo>
                  <a:pt x="346649" y="52783"/>
                </a:lnTo>
                <a:cubicBezTo>
                  <a:pt x="302319" y="56851"/>
                  <a:pt x="259426" y="127065"/>
                  <a:pt x="239540" y="228001"/>
                </a:cubicBezTo>
                <a:lnTo>
                  <a:pt x="461965" y="228001"/>
                </a:lnTo>
                <a:cubicBezTo>
                  <a:pt x="442115" y="127346"/>
                  <a:pt x="399432" y="57237"/>
                  <a:pt x="355172" y="52818"/>
                </a:cubicBezTo>
                <a:lnTo>
                  <a:pt x="350718" y="52643"/>
                </a:lnTo>
                <a:close/>
                <a:moveTo>
                  <a:pt x="460176" y="73300"/>
                </a:moveTo>
                <a:lnTo>
                  <a:pt x="463894" y="79438"/>
                </a:lnTo>
                <a:cubicBezTo>
                  <a:pt x="487392" y="118437"/>
                  <a:pt x="505173" y="169642"/>
                  <a:pt x="515625" y="228037"/>
                </a:cubicBezTo>
                <a:lnTo>
                  <a:pt x="622524" y="228037"/>
                </a:lnTo>
                <a:cubicBezTo>
                  <a:pt x="592078" y="160842"/>
                  <a:pt x="537885" y="107261"/>
                  <a:pt x="470347" y="77579"/>
                </a:cubicBezTo>
                <a:lnTo>
                  <a:pt x="460176" y="73335"/>
                </a:lnTo>
                <a:close/>
                <a:moveTo>
                  <a:pt x="683899" y="560657"/>
                </a:moveTo>
                <a:cubicBezTo>
                  <a:pt x="712953" y="560657"/>
                  <a:pt x="736507" y="584211"/>
                  <a:pt x="736507" y="613265"/>
                </a:cubicBezTo>
                <a:cubicBezTo>
                  <a:pt x="736507" y="652405"/>
                  <a:pt x="720409" y="683759"/>
                  <a:pt x="694000" y="704942"/>
                </a:cubicBezTo>
                <a:cubicBezTo>
                  <a:pt x="668012" y="725810"/>
                  <a:pt x="633150" y="736016"/>
                  <a:pt x="596220" y="736016"/>
                </a:cubicBezTo>
                <a:cubicBezTo>
                  <a:pt x="559289" y="736016"/>
                  <a:pt x="524428" y="725845"/>
                  <a:pt x="498440" y="704942"/>
                </a:cubicBezTo>
                <a:cubicBezTo>
                  <a:pt x="489233" y="697591"/>
                  <a:pt x="481234" y="688848"/>
                  <a:pt x="474731" y="679024"/>
                </a:cubicBezTo>
                <a:cubicBezTo>
                  <a:pt x="462737" y="660822"/>
                  <a:pt x="455933" y="638692"/>
                  <a:pt x="455933" y="613265"/>
                </a:cubicBezTo>
                <a:cubicBezTo>
                  <a:pt x="455933" y="584211"/>
                  <a:pt x="479487" y="560657"/>
                  <a:pt x="508540" y="560657"/>
                </a:cubicBezTo>
                <a:lnTo>
                  <a:pt x="683899" y="560657"/>
                </a:lnTo>
                <a:close/>
                <a:moveTo>
                  <a:pt x="666363" y="455442"/>
                </a:moveTo>
                <a:cubicBezTo>
                  <a:pt x="666507" y="494182"/>
                  <a:pt x="635223" y="525705"/>
                  <a:pt x="596483" y="525848"/>
                </a:cubicBezTo>
                <a:cubicBezTo>
                  <a:pt x="557743" y="525992"/>
                  <a:pt x="526220" y="494708"/>
                  <a:pt x="526076" y="455968"/>
                </a:cubicBezTo>
                <a:lnTo>
                  <a:pt x="526076" y="455372"/>
                </a:lnTo>
                <a:cubicBezTo>
                  <a:pt x="526076" y="416631"/>
                  <a:pt x="557480" y="385228"/>
                  <a:pt x="596220" y="385228"/>
                </a:cubicBezTo>
                <a:cubicBezTo>
                  <a:pt x="634960" y="385228"/>
                  <a:pt x="666363" y="416631"/>
                  <a:pt x="666363" y="455372"/>
                </a:cubicBezTo>
                <a:close/>
              </a:path>
            </a:pathLst>
          </a:custGeom>
          <a:solidFill>
            <a:schemeClr val="accent1"/>
          </a:solidFill>
          <a:ln w="349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 name="Straight Connector 53">
            <a:extLst>
              <a:ext uri="{FF2B5EF4-FFF2-40B4-BE49-F238E27FC236}">
                <a16:creationId xmlns:a16="http://schemas.microsoft.com/office/drawing/2014/main" id="{1636A730-76A2-0A7E-7A4E-C53324E48F09}"/>
              </a:ext>
              <a:ext uri="{C183D7F6-B498-43B3-948B-1728B52AA6E4}">
                <adec:decorative xmlns:adec="http://schemas.microsoft.com/office/drawing/2017/decorative" val="1"/>
              </a:ext>
            </a:extLst>
          </p:cNvPr>
          <p:cNvCxnSpPr>
            <a:cxnSpLocks/>
          </p:cNvCxnSpPr>
          <p:nvPr/>
        </p:nvCxnSpPr>
        <p:spPr>
          <a:xfrm>
            <a:off x="6662774" y="3490358"/>
            <a:ext cx="4384212"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55">
            <a:extLst>
              <a:ext uri="{FF2B5EF4-FFF2-40B4-BE49-F238E27FC236}">
                <a16:creationId xmlns:a16="http://schemas.microsoft.com/office/drawing/2014/main" id="{26931541-0565-E20B-D59A-15FDF1BDC3B5}"/>
              </a:ext>
              <a:ext uri="{C183D7F6-B498-43B3-948B-1728B52AA6E4}">
                <adec:decorative xmlns:adec="http://schemas.microsoft.com/office/drawing/2017/decorative" val="1"/>
              </a:ext>
            </a:extLst>
          </p:cNvPr>
          <p:cNvCxnSpPr>
            <a:cxnSpLocks/>
          </p:cNvCxnSpPr>
          <p:nvPr/>
        </p:nvCxnSpPr>
        <p:spPr>
          <a:xfrm>
            <a:off x="6662774" y="4715824"/>
            <a:ext cx="4384212"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Graphic 24">
            <a:extLst>
              <a:ext uri="{FF2B5EF4-FFF2-40B4-BE49-F238E27FC236}">
                <a16:creationId xmlns:a16="http://schemas.microsoft.com/office/drawing/2014/main" id="{B04BF813-BC45-E0F1-79B6-E225C948A553}"/>
              </a:ext>
              <a:ext uri="{C183D7F6-B498-43B3-948B-1728B52AA6E4}">
                <adec:decorative xmlns:adec="http://schemas.microsoft.com/office/drawing/2017/decorative" val="1"/>
              </a:ext>
            </a:extLst>
          </p:cNvPr>
          <p:cNvSpPr>
            <a:spLocks noChangeAspect="1"/>
          </p:cNvSpPr>
          <p:nvPr/>
        </p:nvSpPr>
        <p:spPr>
          <a:xfrm>
            <a:off x="6710816" y="2401691"/>
            <a:ext cx="565205" cy="608683"/>
          </a:xfrm>
          <a:custGeom>
            <a:avLst/>
            <a:gdLst>
              <a:gd name="connsiteX0" fmla="*/ 78982 w 683899"/>
              <a:gd name="connsiteY0" fmla="*/ 701610 h 736506"/>
              <a:gd name="connsiteX1" fmla="*/ 70 w 683899"/>
              <a:gd name="connsiteY1" fmla="*/ 622699 h 736506"/>
              <a:gd name="connsiteX2" fmla="*/ 0 w 683899"/>
              <a:gd name="connsiteY2" fmla="*/ 131519 h 736506"/>
              <a:gd name="connsiteX3" fmla="*/ 78911 w 683899"/>
              <a:gd name="connsiteY3" fmla="*/ 52608 h 736506"/>
              <a:gd name="connsiteX4" fmla="*/ 105110 w 683899"/>
              <a:gd name="connsiteY4" fmla="*/ 52573 h 736506"/>
              <a:gd name="connsiteX5" fmla="*/ 105110 w 683899"/>
              <a:gd name="connsiteY5" fmla="*/ 26304 h 736506"/>
              <a:gd name="connsiteX6" fmla="*/ 127907 w 683899"/>
              <a:gd name="connsiteY6" fmla="*/ 246 h 736506"/>
              <a:gd name="connsiteX7" fmla="*/ 131414 w 683899"/>
              <a:gd name="connsiteY7" fmla="*/ 0 h 736506"/>
              <a:gd name="connsiteX8" fmla="*/ 157472 w 683899"/>
              <a:gd name="connsiteY8" fmla="*/ 22726 h 736506"/>
              <a:gd name="connsiteX9" fmla="*/ 157718 w 683899"/>
              <a:gd name="connsiteY9" fmla="*/ 26304 h 736506"/>
              <a:gd name="connsiteX10" fmla="*/ 157718 w 683899"/>
              <a:gd name="connsiteY10" fmla="*/ 52573 h 736506"/>
              <a:gd name="connsiteX11" fmla="*/ 263038 w 683899"/>
              <a:gd name="connsiteY11" fmla="*/ 52573 h 736506"/>
              <a:gd name="connsiteX12" fmla="*/ 263038 w 683899"/>
              <a:gd name="connsiteY12" fmla="*/ 26304 h 736506"/>
              <a:gd name="connsiteX13" fmla="*/ 285800 w 683899"/>
              <a:gd name="connsiteY13" fmla="*/ 246 h 736506"/>
              <a:gd name="connsiteX14" fmla="*/ 289342 w 683899"/>
              <a:gd name="connsiteY14" fmla="*/ 0 h 736506"/>
              <a:gd name="connsiteX15" fmla="*/ 315400 w 683899"/>
              <a:gd name="connsiteY15" fmla="*/ 22726 h 736506"/>
              <a:gd name="connsiteX16" fmla="*/ 315646 w 683899"/>
              <a:gd name="connsiteY16" fmla="*/ 26304 h 736506"/>
              <a:gd name="connsiteX17" fmla="*/ 315646 w 683899"/>
              <a:gd name="connsiteY17" fmla="*/ 52573 h 736506"/>
              <a:gd name="connsiteX18" fmla="*/ 420791 w 683899"/>
              <a:gd name="connsiteY18" fmla="*/ 52573 h 736506"/>
              <a:gd name="connsiteX19" fmla="*/ 420791 w 683899"/>
              <a:gd name="connsiteY19" fmla="*/ 26304 h 736506"/>
              <a:gd name="connsiteX20" fmla="*/ 443517 w 683899"/>
              <a:gd name="connsiteY20" fmla="*/ 246 h 736506"/>
              <a:gd name="connsiteX21" fmla="*/ 447165 w 683899"/>
              <a:gd name="connsiteY21" fmla="*/ 0 h 736506"/>
              <a:gd name="connsiteX22" fmla="*/ 473223 w 683899"/>
              <a:gd name="connsiteY22" fmla="*/ 22726 h 736506"/>
              <a:gd name="connsiteX23" fmla="*/ 473469 w 683899"/>
              <a:gd name="connsiteY23" fmla="*/ 26304 h 736506"/>
              <a:gd name="connsiteX24" fmla="*/ 473469 w 683899"/>
              <a:gd name="connsiteY24" fmla="*/ 52573 h 736506"/>
              <a:gd name="connsiteX25" fmla="*/ 499737 w 683899"/>
              <a:gd name="connsiteY25" fmla="*/ 52573 h 736506"/>
              <a:gd name="connsiteX26" fmla="*/ 578649 w 683899"/>
              <a:gd name="connsiteY26" fmla="*/ 131484 h 736506"/>
              <a:gd name="connsiteX27" fmla="*/ 578649 w 683899"/>
              <a:gd name="connsiteY27" fmla="*/ 283275 h 736506"/>
              <a:gd name="connsiteX28" fmla="*/ 526041 w 683899"/>
              <a:gd name="connsiteY28" fmla="*/ 264196 h 736506"/>
              <a:gd name="connsiteX29" fmla="*/ 526041 w 683899"/>
              <a:gd name="connsiteY29" fmla="*/ 131519 h 736506"/>
              <a:gd name="connsiteX30" fmla="*/ 499737 w 683899"/>
              <a:gd name="connsiteY30" fmla="*/ 105215 h 736506"/>
              <a:gd name="connsiteX31" fmla="*/ 78561 w 683899"/>
              <a:gd name="connsiteY31" fmla="*/ 105215 h 736506"/>
              <a:gd name="connsiteX32" fmla="*/ 52608 w 683899"/>
              <a:gd name="connsiteY32" fmla="*/ 131519 h 736506"/>
              <a:gd name="connsiteX33" fmla="*/ 52643 w 683899"/>
              <a:gd name="connsiteY33" fmla="*/ 622664 h 736506"/>
              <a:gd name="connsiteX34" fmla="*/ 78947 w 683899"/>
              <a:gd name="connsiteY34" fmla="*/ 648968 h 736506"/>
              <a:gd name="connsiteX35" fmla="*/ 307544 w 683899"/>
              <a:gd name="connsiteY35" fmla="*/ 648968 h 736506"/>
              <a:gd name="connsiteX36" fmla="*/ 339214 w 683899"/>
              <a:gd name="connsiteY36" fmla="*/ 701575 h 736506"/>
              <a:gd name="connsiteX37" fmla="*/ 78982 w 683899"/>
              <a:gd name="connsiteY37" fmla="*/ 701575 h 736506"/>
              <a:gd name="connsiteX38" fmla="*/ 526006 w 683899"/>
              <a:gd name="connsiteY38" fmla="*/ 299688 h 736506"/>
              <a:gd name="connsiteX39" fmla="*/ 578614 w 683899"/>
              <a:gd name="connsiteY39" fmla="*/ 328342 h 736506"/>
              <a:gd name="connsiteX40" fmla="*/ 604988 w 683899"/>
              <a:gd name="connsiteY40" fmla="*/ 394557 h 736506"/>
              <a:gd name="connsiteX41" fmla="*/ 578684 w 683899"/>
              <a:gd name="connsiteY41" fmla="*/ 460773 h 736506"/>
              <a:gd name="connsiteX42" fmla="*/ 508540 w 683899"/>
              <a:gd name="connsiteY42" fmla="*/ 491005 h 736506"/>
              <a:gd name="connsiteX43" fmla="*/ 412184 w 683899"/>
              <a:gd name="connsiteY43" fmla="*/ 394466 h 736506"/>
              <a:gd name="connsiteX44" fmla="*/ 508719 w 683899"/>
              <a:gd name="connsiteY44" fmla="*/ 298110 h 736506"/>
              <a:gd name="connsiteX45" fmla="*/ 526006 w 683899"/>
              <a:gd name="connsiteY45" fmla="*/ 299688 h 736506"/>
              <a:gd name="connsiteX46" fmla="*/ 385228 w 683899"/>
              <a:gd name="connsiteY46" fmla="*/ 526076 h 736506"/>
              <a:gd name="connsiteX47" fmla="*/ 631292 w 683899"/>
              <a:gd name="connsiteY47" fmla="*/ 526076 h 736506"/>
              <a:gd name="connsiteX48" fmla="*/ 683899 w 683899"/>
              <a:gd name="connsiteY48" fmla="*/ 578684 h 736506"/>
              <a:gd name="connsiteX49" fmla="*/ 683899 w 683899"/>
              <a:gd name="connsiteY49" fmla="*/ 596220 h 736506"/>
              <a:gd name="connsiteX50" fmla="*/ 508540 w 683899"/>
              <a:gd name="connsiteY50" fmla="*/ 736507 h 736506"/>
              <a:gd name="connsiteX51" fmla="*/ 391190 w 683899"/>
              <a:gd name="connsiteY51" fmla="*/ 701610 h 736506"/>
              <a:gd name="connsiteX52" fmla="*/ 345843 w 683899"/>
              <a:gd name="connsiteY52" fmla="*/ 648968 h 736506"/>
              <a:gd name="connsiteX53" fmla="*/ 333182 w 683899"/>
              <a:gd name="connsiteY53" fmla="*/ 596220 h 736506"/>
              <a:gd name="connsiteX54" fmla="*/ 333182 w 683899"/>
              <a:gd name="connsiteY54" fmla="*/ 578684 h 736506"/>
              <a:gd name="connsiteX55" fmla="*/ 385298 w 683899"/>
              <a:gd name="connsiteY55" fmla="*/ 526076 h 736506"/>
              <a:gd name="connsiteX56" fmla="*/ 131449 w 683899"/>
              <a:gd name="connsiteY56" fmla="*/ 350718 h 736506"/>
              <a:gd name="connsiteX57" fmla="*/ 384457 w 683899"/>
              <a:gd name="connsiteY57" fmla="*/ 350718 h 736506"/>
              <a:gd name="connsiteX58" fmla="*/ 377267 w 683899"/>
              <a:gd name="connsiteY58" fmla="*/ 403325 h 736506"/>
              <a:gd name="connsiteX59" fmla="*/ 131449 w 683899"/>
              <a:gd name="connsiteY59" fmla="*/ 403325 h 736506"/>
              <a:gd name="connsiteX60" fmla="*/ 105153 w 683899"/>
              <a:gd name="connsiteY60" fmla="*/ 377014 h 736506"/>
              <a:gd name="connsiteX61" fmla="*/ 127872 w 683899"/>
              <a:gd name="connsiteY61" fmla="*/ 350963 h 736506"/>
              <a:gd name="connsiteX62" fmla="*/ 131449 w 683899"/>
              <a:gd name="connsiteY62" fmla="*/ 350718 h 736506"/>
              <a:gd name="connsiteX63" fmla="*/ 131449 w 683899"/>
              <a:gd name="connsiteY63" fmla="*/ 491005 h 736506"/>
              <a:gd name="connsiteX64" fmla="*/ 271701 w 683899"/>
              <a:gd name="connsiteY64" fmla="*/ 491005 h 736506"/>
              <a:gd name="connsiteX65" fmla="*/ 297998 w 683899"/>
              <a:gd name="connsiteY65" fmla="*/ 517315 h 736506"/>
              <a:gd name="connsiteX66" fmla="*/ 275278 w 683899"/>
              <a:gd name="connsiteY66" fmla="*/ 543367 h 736506"/>
              <a:gd name="connsiteX67" fmla="*/ 271701 w 683899"/>
              <a:gd name="connsiteY67" fmla="*/ 543612 h 736506"/>
              <a:gd name="connsiteX68" fmla="*/ 131449 w 683899"/>
              <a:gd name="connsiteY68" fmla="*/ 543612 h 736506"/>
              <a:gd name="connsiteX69" fmla="*/ 105153 w 683899"/>
              <a:gd name="connsiteY69" fmla="*/ 517301 h 736506"/>
              <a:gd name="connsiteX70" fmla="*/ 127872 w 683899"/>
              <a:gd name="connsiteY70" fmla="*/ 491250 h 736506"/>
              <a:gd name="connsiteX71" fmla="*/ 131449 w 683899"/>
              <a:gd name="connsiteY71" fmla="*/ 491005 h 736506"/>
              <a:gd name="connsiteX72" fmla="*/ 131449 w 683899"/>
              <a:gd name="connsiteY72" fmla="*/ 210431 h 736506"/>
              <a:gd name="connsiteX73" fmla="*/ 447095 w 683899"/>
              <a:gd name="connsiteY73" fmla="*/ 210431 h 736506"/>
              <a:gd name="connsiteX74" fmla="*/ 473356 w 683899"/>
              <a:gd name="connsiteY74" fmla="*/ 236777 h 736506"/>
              <a:gd name="connsiteX75" fmla="*/ 450637 w 683899"/>
              <a:gd name="connsiteY75" fmla="*/ 262793 h 736506"/>
              <a:gd name="connsiteX76" fmla="*/ 447095 w 683899"/>
              <a:gd name="connsiteY76" fmla="*/ 263038 h 736506"/>
              <a:gd name="connsiteX77" fmla="*/ 131449 w 683899"/>
              <a:gd name="connsiteY77" fmla="*/ 263038 h 736506"/>
              <a:gd name="connsiteX78" fmla="*/ 105153 w 683899"/>
              <a:gd name="connsiteY78" fmla="*/ 236726 h 736506"/>
              <a:gd name="connsiteX79" fmla="*/ 127872 w 683899"/>
              <a:gd name="connsiteY79" fmla="*/ 210676 h 736506"/>
              <a:gd name="connsiteX80" fmla="*/ 131449 w 683899"/>
              <a:gd name="connsiteY80" fmla="*/ 210431 h 73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83899" h="736506">
                <a:moveTo>
                  <a:pt x="78982" y="701610"/>
                </a:moveTo>
                <a:cubicBezTo>
                  <a:pt x="35400" y="701610"/>
                  <a:pt x="70" y="666279"/>
                  <a:pt x="70" y="622699"/>
                </a:cubicBezTo>
                <a:lnTo>
                  <a:pt x="0" y="131519"/>
                </a:lnTo>
                <a:cubicBezTo>
                  <a:pt x="0" y="87938"/>
                  <a:pt x="35330" y="52608"/>
                  <a:pt x="78911" y="52608"/>
                </a:cubicBezTo>
                <a:lnTo>
                  <a:pt x="105110" y="52573"/>
                </a:lnTo>
                <a:lnTo>
                  <a:pt x="105110" y="26304"/>
                </a:lnTo>
                <a:cubicBezTo>
                  <a:pt x="105115" y="13136"/>
                  <a:pt x="114856" y="2001"/>
                  <a:pt x="127907" y="246"/>
                </a:cubicBezTo>
                <a:lnTo>
                  <a:pt x="131414" y="0"/>
                </a:lnTo>
                <a:cubicBezTo>
                  <a:pt x="144558" y="1"/>
                  <a:pt x="155685" y="9704"/>
                  <a:pt x="157472" y="22726"/>
                </a:cubicBezTo>
                <a:lnTo>
                  <a:pt x="157718" y="26304"/>
                </a:lnTo>
                <a:lnTo>
                  <a:pt x="157718" y="52573"/>
                </a:lnTo>
                <a:lnTo>
                  <a:pt x="263038" y="52573"/>
                </a:lnTo>
                <a:lnTo>
                  <a:pt x="263038" y="26304"/>
                </a:lnTo>
                <a:cubicBezTo>
                  <a:pt x="263042" y="13148"/>
                  <a:pt x="272764" y="2017"/>
                  <a:pt x="285800" y="246"/>
                </a:cubicBezTo>
                <a:lnTo>
                  <a:pt x="289342" y="0"/>
                </a:lnTo>
                <a:cubicBezTo>
                  <a:pt x="302487" y="1"/>
                  <a:pt x="313612" y="9704"/>
                  <a:pt x="315400" y="22726"/>
                </a:cubicBezTo>
                <a:lnTo>
                  <a:pt x="315646" y="26304"/>
                </a:lnTo>
                <a:lnTo>
                  <a:pt x="315646" y="52573"/>
                </a:lnTo>
                <a:lnTo>
                  <a:pt x="420791" y="52573"/>
                </a:lnTo>
                <a:lnTo>
                  <a:pt x="420791" y="26304"/>
                </a:lnTo>
                <a:cubicBezTo>
                  <a:pt x="420791" y="13159"/>
                  <a:pt x="430495" y="2033"/>
                  <a:pt x="443517" y="246"/>
                </a:cubicBezTo>
                <a:lnTo>
                  <a:pt x="447165" y="0"/>
                </a:lnTo>
                <a:cubicBezTo>
                  <a:pt x="460310" y="1"/>
                  <a:pt x="471434" y="9704"/>
                  <a:pt x="473223" y="22726"/>
                </a:cubicBezTo>
                <a:lnTo>
                  <a:pt x="473469" y="26304"/>
                </a:lnTo>
                <a:lnTo>
                  <a:pt x="473469" y="52573"/>
                </a:lnTo>
                <a:lnTo>
                  <a:pt x="499737" y="52573"/>
                </a:lnTo>
                <a:cubicBezTo>
                  <a:pt x="543318" y="52573"/>
                  <a:pt x="578649" y="87902"/>
                  <a:pt x="578649" y="131484"/>
                </a:cubicBezTo>
                <a:lnTo>
                  <a:pt x="578649" y="283275"/>
                </a:lnTo>
                <a:cubicBezTo>
                  <a:pt x="562695" y="273192"/>
                  <a:pt x="544748" y="266683"/>
                  <a:pt x="526041" y="264196"/>
                </a:cubicBezTo>
                <a:lnTo>
                  <a:pt x="526041" y="131519"/>
                </a:lnTo>
                <a:cubicBezTo>
                  <a:pt x="526041" y="116992"/>
                  <a:pt x="514264" y="105215"/>
                  <a:pt x="499737" y="105215"/>
                </a:cubicBezTo>
                <a:lnTo>
                  <a:pt x="78561" y="105215"/>
                </a:lnTo>
                <a:cubicBezTo>
                  <a:pt x="64171" y="105407"/>
                  <a:pt x="52606" y="117128"/>
                  <a:pt x="52608" y="131519"/>
                </a:cubicBezTo>
                <a:lnTo>
                  <a:pt x="52643" y="622664"/>
                </a:lnTo>
                <a:cubicBezTo>
                  <a:pt x="52643" y="637219"/>
                  <a:pt x="64462" y="648968"/>
                  <a:pt x="78947" y="648968"/>
                </a:cubicBezTo>
                <a:lnTo>
                  <a:pt x="307544" y="648968"/>
                </a:lnTo>
                <a:cubicBezTo>
                  <a:pt x="314559" y="667942"/>
                  <a:pt x="325255" y="685758"/>
                  <a:pt x="339214" y="701575"/>
                </a:cubicBezTo>
                <a:lnTo>
                  <a:pt x="78982" y="701575"/>
                </a:lnTo>
                <a:close/>
                <a:moveTo>
                  <a:pt x="526006" y="299688"/>
                </a:moveTo>
                <a:cubicBezTo>
                  <a:pt x="546593" y="303476"/>
                  <a:pt x="564866" y="313717"/>
                  <a:pt x="578614" y="328342"/>
                </a:cubicBezTo>
                <a:cubicBezTo>
                  <a:pt x="595567" y="346218"/>
                  <a:pt x="605009" y="369919"/>
                  <a:pt x="604988" y="394557"/>
                </a:cubicBezTo>
                <a:cubicBezTo>
                  <a:pt x="605030" y="419185"/>
                  <a:pt x="595613" y="442886"/>
                  <a:pt x="578684" y="460773"/>
                </a:cubicBezTo>
                <a:cubicBezTo>
                  <a:pt x="560468" y="480087"/>
                  <a:pt x="535090" y="491026"/>
                  <a:pt x="508540" y="491005"/>
                </a:cubicBezTo>
                <a:cubicBezTo>
                  <a:pt x="455273" y="490955"/>
                  <a:pt x="412132" y="447733"/>
                  <a:pt x="412184" y="394466"/>
                </a:cubicBezTo>
                <a:cubicBezTo>
                  <a:pt x="412233" y="341203"/>
                  <a:pt x="455452" y="298061"/>
                  <a:pt x="508719" y="298110"/>
                </a:cubicBezTo>
                <a:cubicBezTo>
                  <a:pt x="514517" y="298117"/>
                  <a:pt x="520303" y="298643"/>
                  <a:pt x="526006" y="299688"/>
                </a:cubicBezTo>
                <a:close/>
                <a:moveTo>
                  <a:pt x="385228" y="526076"/>
                </a:moveTo>
                <a:lnTo>
                  <a:pt x="631292" y="526076"/>
                </a:lnTo>
                <a:cubicBezTo>
                  <a:pt x="660345" y="526076"/>
                  <a:pt x="683899" y="549630"/>
                  <a:pt x="683899" y="578684"/>
                </a:cubicBezTo>
                <a:lnTo>
                  <a:pt x="683899" y="596220"/>
                </a:lnTo>
                <a:cubicBezTo>
                  <a:pt x="683899" y="665346"/>
                  <a:pt x="618666" y="736507"/>
                  <a:pt x="508540" y="736507"/>
                </a:cubicBezTo>
                <a:cubicBezTo>
                  <a:pt x="460176" y="736507"/>
                  <a:pt x="420510" y="722829"/>
                  <a:pt x="391190" y="701610"/>
                </a:cubicBezTo>
                <a:cubicBezTo>
                  <a:pt x="372027" y="688003"/>
                  <a:pt x="356462" y="669934"/>
                  <a:pt x="345843" y="648968"/>
                </a:cubicBezTo>
                <a:cubicBezTo>
                  <a:pt x="337615" y="632596"/>
                  <a:pt x="333280" y="614545"/>
                  <a:pt x="333182" y="596220"/>
                </a:cubicBezTo>
                <a:lnTo>
                  <a:pt x="333182" y="578684"/>
                </a:lnTo>
                <a:cubicBezTo>
                  <a:pt x="333182" y="549820"/>
                  <a:pt x="356434" y="526346"/>
                  <a:pt x="385298" y="526076"/>
                </a:cubicBezTo>
                <a:close/>
                <a:moveTo>
                  <a:pt x="131449" y="350718"/>
                </a:moveTo>
                <a:lnTo>
                  <a:pt x="384457" y="350718"/>
                </a:lnTo>
                <a:cubicBezTo>
                  <a:pt x="378501" y="367580"/>
                  <a:pt x="376057" y="385484"/>
                  <a:pt x="377267" y="403325"/>
                </a:cubicBezTo>
                <a:lnTo>
                  <a:pt x="131449" y="403325"/>
                </a:lnTo>
                <a:cubicBezTo>
                  <a:pt x="116922" y="403322"/>
                  <a:pt x="105149" y="391541"/>
                  <a:pt x="105153" y="377014"/>
                </a:cubicBezTo>
                <a:cubicBezTo>
                  <a:pt x="105157" y="363873"/>
                  <a:pt x="114855" y="352755"/>
                  <a:pt x="127872" y="350963"/>
                </a:cubicBezTo>
                <a:lnTo>
                  <a:pt x="131449" y="350718"/>
                </a:lnTo>
                <a:close/>
                <a:moveTo>
                  <a:pt x="131449" y="491005"/>
                </a:moveTo>
                <a:lnTo>
                  <a:pt x="271701" y="491005"/>
                </a:lnTo>
                <a:cubicBezTo>
                  <a:pt x="286228" y="491008"/>
                  <a:pt x="298001" y="502789"/>
                  <a:pt x="297998" y="517315"/>
                </a:cubicBezTo>
                <a:cubicBezTo>
                  <a:pt x="297994" y="530457"/>
                  <a:pt x="288293" y="541574"/>
                  <a:pt x="275278" y="543367"/>
                </a:cubicBezTo>
                <a:lnTo>
                  <a:pt x="271701" y="543612"/>
                </a:lnTo>
                <a:lnTo>
                  <a:pt x="131449" y="543612"/>
                </a:lnTo>
                <a:cubicBezTo>
                  <a:pt x="116922" y="543609"/>
                  <a:pt x="105149" y="531828"/>
                  <a:pt x="105153" y="517301"/>
                </a:cubicBezTo>
                <a:cubicBezTo>
                  <a:pt x="105157" y="504160"/>
                  <a:pt x="114855" y="493042"/>
                  <a:pt x="127872" y="491250"/>
                </a:cubicBezTo>
                <a:lnTo>
                  <a:pt x="131449" y="491005"/>
                </a:lnTo>
                <a:close/>
                <a:moveTo>
                  <a:pt x="131449" y="210431"/>
                </a:moveTo>
                <a:lnTo>
                  <a:pt x="447095" y="210431"/>
                </a:lnTo>
                <a:cubicBezTo>
                  <a:pt x="461621" y="210454"/>
                  <a:pt x="473377" y="222250"/>
                  <a:pt x="473356" y="236777"/>
                </a:cubicBezTo>
                <a:cubicBezTo>
                  <a:pt x="473335" y="249903"/>
                  <a:pt x="463642" y="261004"/>
                  <a:pt x="450637" y="262793"/>
                </a:cubicBezTo>
                <a:lnTo>
                  <a:pt x="447095" y="263038"/>
                </a:lnTo>
                <a:lnTo>
                  <a:pt x="131449" y="263038"/>
                </a:lnTo>
                <a:cubicBezTo>
                  <a:pt x="116922" y="263034"/>
                  <a:pt x="105149" y="251253"/>
                  <a:pt x="105153" y="236726"/>
                </a:cubicBezTo>
                <a:cubicBezTo>
                  <a:pt x="105157" y="223588"/>
                  <a:pt x="114855" y="212467"/>
                  <a:pt x="127872" y="210676"/>
                </a:cubicBezTo>
                <a:lnTo>
                  <a:pt x="131449" y="210431"/>
                </a:lnTo>
                <a:close/>
              </a:path>
            </a:pathLst>
          </a:custGeom>
          <a:solidFill>
            <a:schemeClr val="accent1"/>
          </a:solidFill>
          <a:ln w="349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2453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hlinkClick r:id="rId3"/>
            <a:extLst>
              <a:ext uri="{FF2B5EF4-FFF2-40B4-BE49-F238E27FC236}">
                <a16:creationId xmlns:a16="http://schemas.microsoft.com/office/drawing/2014/main" id="{42FA2544-8193-ED8A-D31F-7FAC00C8BA4A}"/>
              </a:ext>
            </a:extLst>
          </p:cNvPr>
          <p:cNvPicPr>
            <a:picLocks noChangeAspect="1"/>
          </p:cNvPicPr>
          <p:nvPr/>
        </p:nvPicPr>
        <p:blipFill>
          <a:blip r:embed="rId4"/>
          <a:stretch>
            <a:fillRect/>
          </a:stretch>
        </p:blipFill>
        <p:spPr>
          <a:xfrm>
            <a:off x="8361432" y="1"/>
            <a:ext cx="3830568" cy="4987636"/>
          </a:xfrm>
          <a:prstGeom prst="rect">
            <a:avLst/>
          </a:prstGeom>
        </p:spPr>
      </p:pic>
      <p:pic>
        <p:nvPicPr>
          <p:cNvPr id="11" name="Image 10">
            <a:extLst>
              <a:ext uri="{FF2B5EF4-FFF2-40B4-BE49-F238E27FC236}">
                <a16:creationId xmlns:a16="http://schemas.microsoft.com/office/drawing/2014/main" id="{F4BA6268-FFF4-AEBE-9B07-538981A88A20}"/>
              </a:ext>
            </a:extLst>
          </p:cNvPr>
          <p:cNvPicPr>
            <a:picLocks noChangeAspect="1"/>
          </p:cNvPicPr>
          <p:nvPr/>
        </p:nvPicPr>
        <p:blipFill>
          <a:blip r:embed="rId5"/>
          <a:stretch>
            <a:fillRect/>
          </a:stretch>
        </p:blipFill>
        <p:spPr>
          <a:xfrm>
            <a:off x="0" y="0"/>
            <a:ext cx="5685969" cy="4675302"/>
          </a:xfrm>
          <a:prstGeom prst="rect">
            <a:avLst/>
          </a:prstGeom>
        </p:spPr>
      </p:pic>
      <p:pic>
        <p:nvPicPr>
          <p:cNvPr id="15" name="Image 14">
            <a:hlinkClick r:id="rId6"/>
            <a:extLst>
              <a:ext uri="{FF2B5EF4-FFF2-40B4-BE49-F238E27FC236}">
                <a16:creationId xmlns:a16="http://schemas.microsoft.com/office/drawing/2014/main" id="{EEB5A065-C62C-B60E-CC9C-1ABCC9F8AE28}"/>
              </a:ext>
            </a:extLst>
          </p:cNvPr>
          <p:cNvPicPr>
            <a:picLocks noChangeAspect="1"/>
          </p:cNvPicPr>
          <p:nvPr/>
        </p:nvPicPr>
        <p:blipFill>
          <a:blip r:embed="rId7"/>
          <a:stretch>
            <a:fillRect/>
          </a:stretch>
        </p:blipFill>
        <p:spPr>
          <a:xfrm>
            <a:off x="4675643" y="457200"/>
            <a:ext cx="3830568" cy="5552732"/>
          </a:xfrm>
          <a:prstGeom prst="rect">
            <a:avLst/>
          </a:prstGeom>
        </p:spPr>
      </p:pic>
      <p:pic>
        <p:nvPicPr>
          <p:cNvPr id="5" name="Image 4">
            <a:hlinkClick r:id="rId8"/>
            <a:extLst>
              <a:ext uri="{FF2B5EF4-FFF2-40B4-BE49-F238E27FC236}">
                <a16:creationId xmlns:a16="http://schemas.microsoft.com/office/drawing/2014/main" id="{59E1038D-3633-ADF6-EB95-785C23C2F242}"/>
              </a:ext>
            </a:extLst>
          </p:cNvPr>
          <p:cNvPicPr>
            <a:picLocks noChangeAspect="1"/>
          </p:cNvPicPr>
          <p:nvPr/>
        </p:nvPicPr>
        <p:blipFill>
          <a:blip r:embed="rId9"/>
          <a:stretch>
            <a:fillRect/>
          </a:stretch>
        </p:blipFill>
        <p:spPr>
          <a:xfrm>
            <a:off x="7039775" y="1747782"/>
            <a:ext cx="3830568" cy="4991200"/>
          </a:xfrm>
          <a:prstGeom prst="rect">
            <a:avLst/>
          </a:prstGeom>
        </p:spPr>
      </p:pic>
      <p:pic>
        <p:nvPicPr>
          <p:cNvPr id="13" name="Image 12">
            <a:hlinkClick r:id="rId10"/>
            <a:extLst>
              <a:ext uri="{FF2B5EF4-FFF2-40B4-BE49-F238E27FC236}">
                <a16:creationId xmlns:a16="http://schemas.microsoft.com/office/drawing/2014/main" id="{37C21B1C-422F-D96F-BDF9-82F7C9133E7C}"/>
              </a:ext>
            </a:extLst>
          </p:cNvPr>
          <p:cNvPicPr>
            <a:picLocks noChangeAspect="1"/>
          </p:cNvPicPr>
          <p:nvPr/>
        </p:nvPicPr>
        <p:blipFill>
          <a:blip r:embed="rId11"/>
          <a:stretch>
            <a:fillRect/>
          </a:stretch>
        </p:blipFill>
        <p:spPr>
          <a:xfrm>
            <a:off x="1590734" y="1747782"/>
            <a:ext cx="3506363" cy="4991200"/>
          </a:xfrm>
          <a:prstGeom prst="rect">
            <a:avLst/>
          </a:prstGeom>
        </p:spPr>
      </p:pic>
    </p:spTree>
    <p:extLst>
      <p:ext uri="{BB962C8B-B14F-4D97-AF65-F5344CB8AC3E}">
        <p14:creationId xmlns:p14="http://schemas.microsoft.com/office/powerpoint/2010/main" val="39150077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85742-A0FF-029E-975C-0300F88570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A4D3A0-50C0-C727-88AF-F569FB9AF455}"/>
              </a:ext>
            </a:extLst>
          </p:cNvPr>
          <p:cNvSpPr>
            <a:spLocks noGrp="1"/>
          </p:cNvSpPr>
          <p:nvPr>
            <p:ph type="title"/>
          </p:nvPr>
        </p:nvSpPr>
        <p:spPr/>
        <p:txBody>
          <a:bodyPr/>
          <a:lstStyle/>
          <a:p>
            <a:r>
              <a:rPr lang="en-CA" dirty="0"/>
              <a:t>Transparency notes</a:t>
            </a:r>
            <a:br>
              <a:rPr lang="en-CA" dirty="0"/>
            </a:br>
            <a:endParaRPr lang="en-US" dirty="0"/>
          </a:p>
        </p:txBody>
      </p:sp>
      <p:sp>
        <p:nvSpPr>
          <p:cNvPr id="3" name="Content Placeholder 2">
            <a:extLst>
              <a:ext uri="{FF2B5EF4-FFF2-40B4-BE49-F238E27FC236}">
                <a16:creationId xmlns:a16="http://schemas.microsoft.com/office/drawing/2014/main" id="{0F19273F-3D53-A16B-6B08-9B64254095B1}"/>
              </a:ext>
            </a:extLst>
          </p:cNvPr>
          <p:cNvSpPr>
            <a:spLocks noGrp="1"/>
          </p:cNvSpPr>
          <p:nvPr>
            <p:ph type="body" sz="quarter" idx="10"/>
          </p:nvPr>
        </p:nvSpPr>
        <p:spPr>
          <a:xfrm>
            <a:off x="588264" y="1386957"/>
            <a:ext cx="6840148" cy="4124206"/>
          </a:xfrm>
        </p:spPr>
        <p:txBody>
          <a:bodyPr/>
          <a:lstStyle/>
          <a:p>
            <a:pPr lvl="0">
              <a:spcBef>
                <a:spcPts val="0"/>
              </a:spcBef>
              <a:spcAft>
                <a:spcPts val="1200"/>
              </a:spcAft>
            </a:pPr>
            <a:r>
              <a:rPr lang="en-US" noProof="0" dirty="0"/>
              <a:t>Microsoft’s 33+ Transparency Notes intend to help our customers understand</a:t>
            </a:r>
          </a:p>
          <a:p>
            <a:pPr marL="342900" lvl="0" indent="-342900">
              <a:spcBef>
                <a:spcPts val="0"/>
              </a:spcBef>
              <a:spcAft>
                <a:spcPts val="1200"/>
              </a:spcAft>
              <a:buFont typeface="Arial" panose="020B0604020202020204" pitchFamily="34" charset="0"/>
              <a:buChar char="•"/>
            </a:pPr>
            <a:r>
              <a:rPr lang="en-US" sz="2000" dirty="0"/>
              <a:t>H</a:t>
            </a:r>
            <a:r>
              <a:rPr lang="en-US" sz="2000" noProof="0" dirty="0"/>
              <a:t>ow our AI technology works</a:t>
            </a:r>
          </a:p>
          <a:p>
            <a:pPr marL="342900" lvl="0" indent="-342900">
              <a:spcBef>
                <a:spcPts val="0"/>
              </a:spcBef>
              <a:spcAft>
                <a:spcPts val="1200"/>
              </a:spcAft>
              <a:buFont typeface="Arial" panose="020B0604020202020204" pitchFamily="34" charset="0"/>
              <a:buChar char="•"/>
            </a:pPr>
            <a:r>
              <a:rPr lang="en-US" sz="2000" dirty="0"/>
              <a:t>T</a:t>
            </a:r>
            <a:r>
              <a:rPr lang="en-US" sz="2000" noProof="0" dirty="0"/>
              <a:t>he choices system owners can make that influence system performance and behavior</a:t>
            </a:r>
          </a:p>
          <a:p>
            <a:pPr marL="342900" lvl="0" indent="-342900">
              <a:spcBef>
                <a:spcPts val="0"/>
              </a:spcBef>
              <a:spcAft>
                <a:spcPts val="1200"/>
              </a:spcAft>
              <a:buFont typeface="Arial" panose="020B0604020202020204" pitchFamily="34" charset="0"/>
              <a:buChar char="•"/>
            </a:pPr>
            <a:r>
              <a:rPr lang="en-US" sz="2000" noProof="0" dirty="0"/>
              <a:t>The importance of thinking about the whole system, including the technology, the people, and the environment</a:t>
            </a:r>
          </a:p>
          <a:p>
            <a:pPr marL="342900" lvl="0" indent="-342900">
              <a:spcBef>
                <a:spcPts val="0"/>
              </a:spcBef>
              <a:spcAft>
                <a:spcPts val="1200"/>
              </a:spcAft>
              <a:buFont typeface="Arial" panose="020B0604020202020204" pitchFamily="34" charset="0"/>
              <a:buChar char="•"/>
            </a:pPr>
            <a:r>
              <a:rPr lang="en-US" sz="2000" noProof="0" dirty="0"/>
              <a:t>You can use Transparency Notes when developing or deploying your own system or share them with the people who will use or be affected by your system</a:t>
            </a:r>
          </a:p>
        </p:txBody>
      </p:sp>
      <p:sp>
        <p:nvSpPr>
          <p:cNvPr id="8" name="TextBox 5">
            <a:extLst>
              <a:ext uri="{FF2B5EF4-FFF2-40B4-BE49-F238E27FC236}">
                <a16:creationId xmlns:a16="http://schemas.microsoft.com/office/drawing/2014/main" id="{EDB3F842-5D63-442C-108B-44524F646068}"/>
              </a:ext>
            </a:extLst>
          </p:cNvPr>
          <p:cNvSpPr txBox="1"/>
          <p:nvPr/>
        </p:nvSpPr>
        <p:spPr>
          <a:xfrm>
            <a:off x="7428412" y="6049722"/>
            <a:ext cx="4161755" cy="246221"/>
          </a:xfrm>
          <a:prstGeom prst="rect">
            <a:avLst/>
          </a:prstGeom>
          <a:noFill/>
        </p:spPr>
        <p:txBody>
          <a:bodyPr wrap="square" lIns="0" tIns="0" rIns="0" bIns="0" rtlCol="0">
            <a:spAutoFit/>
          </a:bodyPr>
          <a:lstStyle/>
          <a:p>
            <a:pPr lvl="0" algn="r">
              <a:defRPr/>
            </a:pPr>
            <a:r>
              <a:rPr kumimoji="0" lang="en-US" sz="1600" b="0" i="0" u="none" strike="noStrike" kern="1200" cap="none" spc="0" normalizeH="0" baseline="0" noProof="0" dirty="0">
                <a:ln>
                  <a:noFill/>
                </a:ln>
                <a:solidFill>
                  <a:srgbClr val="C5B4E3"/>
                </a:solidFill>
                <a:effectLst/>
                <a:uLnTx/>
                <a:uFillTx/>
                <a:latin typeface="Segoe UI"/>
                <a:hlinkClick r:id="rId3"/>
              </a:rPr>
              <a:t>https://aka.ms/</a:t>
            </a:r>
            <a:r>
              <a:rPr kumimoji="0" lang="en-US" sz="1600" b="0" i="0" u="none" strike="noStrike" kern="1200" cap="none" spc="0" normalizeH="0" baseline="0" noProof="0" dirty="0">
                <a:ln>
                  <a:noFill/>
                </a:ln>
                <a:solidFill>
                  <a:srgbClr val="C5B4E3"/>
                </a:solidFill>
                <a:effectLst/>
                <a:uLnTx/>
                <a:uFillTx/>
                <a:latin typeface="Segoe UI Semibold" panose="020B0702040204020203" pitchFamily="34" charset="0"/>
                <a:cs typeface="Segoe UI Semibold" panose="020B0702040204020203" pitchFamily="34" charset="0"/>
                <a:hlinkClick r:id="rId3"/>
              </a:rPr>
              <a:t>Azure-AI-Transparency-Notes</a:t>
            </a:r>
            <a:r>
              <a:rPr kumimoji="0" lang="en-US" sz="1600" b="0" i="0" u="none" strike="noStrike" kern="1200" cap="none" spc="0" normalizeH="0" baseline="0" noProof="0" dirty="0">
                <a:ln>
                  <a:noFill/>
                </a:ln>
                <a:solidFill>
                  <a:srgbClr val="C5B4E3"/>
                </a:solidFill>
                <a:effectLst/>
                <a:uLnTx/>
                <a:uFillTx/>
                <a:latin typeface="Segoe UI Semibold" panose="020B0702040204020203" pitchFamily="34" charset="0"/>
                <a:cs typeface="Segoe UI Semibold" panose="020B0702040204020203" pitchFamily="34" charset="0"/>
              </a:rPr>
              <a:t> </a:t>
            </a:r>
          </a:p>
        </p:txBody>
      </p:sp>
      <p:grpSp>
        <p:nvGrpSpPr>
          <p:cNvPr id="7" name="Group 8" descr="Cover of the Transparency Note for Optical Character Recognition">
            <a:extLst>
              <a:ext uri="{FF2B5EF4-FFF2-40B4-BE49-F238E27FC236}">
                <a16:creationId xmlns:a16="http://schemas.microsoft.com/office/drawing/2014/main" id="{973D135F-CF49-57FA-76E0-85EB07DF43A4}"/>
              </a:ext>
            </a:extLst>
          </p:cNvPr>
          <p:cNvGrpSpPr/>
          <p:nvPr/>
        </p:nvGrpSpPr>
        <p:grpSpPr>
          <a:xfrm>
            <a:off x="8304822" y="1268292"/>
            <a:ext cx="3298914" cy="4467227"/>
            <a:chOff x="7029452" y="753562"/>
            <a:chExt cx="4127581" cy="5350876"/>
          </a:xfrm>
          <a:effectLst>
            <a:outerShdw blurRad="63500" sx="102000" sy="102000" algn="ctr" rotWithShape="0">
              <a:prstClr val="black">
                <a:alpha val="40000"/>
              </a:prstClr>
            </a:outerShdw>
          </a:effectLst>
        </p:grpSpPr>
        <p:pic>
          <p:nvPicPr>
            <p:cNvPr id="9" name="Picture 6">
              <a:extLst>
                <a:ext uri="{FF2B5EF4-FFF2-40B4-BE49-F238E27FC236}">
                  <a16:creationId xmlns:a16="http://schemas.microsoft.com/office/drawing/2014/main" id="{EC1A4389-BBD4-DB07-52A3-A4C64E4CF73D}"/>
                </a:ext>
              </a:extLst>
            </p:cNvPr>
            <p:cNvPicPr>
              <a:picLocks noChangeAspect="1"/>
            </p:cNvPicPr>
            <p:nvPr/>
          </p:nvPicPr>
          <p:blipFill>
            <a:blip r:embed="rId4"/>
            <a:stretch>
              <a:fillRect/>
            </a:stretch>
          </p:blipFill>
          <p:spPr>
            <a:xfrm>
              <a:off x="7029452" y="753562"/>
              <a:ext cx="4127581" cy="5350876"/>
            </a:xfrm>
            <a:prstGeom prst="rect">
              <a:avLst/>
            </a:prstGeom>
          </p:spPr>
        </p:pic>
        <p:sp>
          <p:nvSpPr>
            <p:cNvPr id="10" name="Rectangle 9">
              <a:extLst>
                <a:ext uri="{FF2B5EF4-FFF2-40B4-BE49-F238E27FC236}">
                  <a16:creationId xmlns:a16="http://schemas.microsoft.com/office/drawing/2014/main" id="{AFFB63A4-8361-ABB7-9EC1-0B4847D30FBD}"/>
                </a:ext>
              </a:extLst>
            </p:cNvPr>
            <p:cNvSpPr/>
            <p:nvPr/>
          </p:nvSpPr>
          <p:spPr bwMode="auto">
            <a:xfrm>
              <a:off x="7410450" y="5229225"/>
              <a:ext cx="714375" cy="37147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965504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6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600"/>
                                  </p:stCondLst>
                                  <p:childTnLst>
                                    <p:animMotion origin="layout" path="M -0.03034 0 L 2.08333E-6 0 " pathEditMode="relative" rAng="0" ptsTypes="AA">
                                      <p:cBhvr>
                                        <p:cTn id="9" dur="600" fill="hold"/>
                                        <p:tgtEl>
                                          <p:spTgt spid="8"/>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9C77-134D-E99B-46B4-D22628AFC825}"/>
              </a:ext>
            </a:extLst>
          </p:cNvPr>
          <p:cNvSpPr>
            <a:spLocks noGrp="1"/>
          </p:cNvSpPr>
          <p:nvPr>
            <p:ph type="title"/>
          </p:nvPr>
        </p:nvSpPr>
        <p:spPr>
          <a:xfrm>
            <a:off x="588963" y="457200"/>
            <a:ext cx="5744460" cy="1354217"/>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Time for illustration ! ;-) </a:t>
            </a:r>
            <a:b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lang="en-US" dirty="0"/>
              <a:t>Conducting a Responsible AI Impact Assessment</a:t>
            </a:r>
          </a:p>
        </p:txBody>
      </p:sp>
      <p:sp>
        <p:nvSpPr>
          <p:cNvPr id="3" name="Text Placeholder 2">
            <a:extLst>
              <a:ext uri="{FF2B5EF4-FFF2-40B4-BE49-F238E27FC236}">
                <a16:creationId xmlns:a16="http://schemas.microsoft.com/office/drawing/2014/main" id="{92DBA4E4-82C3-C66B-CB1C-D40C7A2E0E08}"/>
              </a:ext>
            </a:extLst>
          </p:cNvPr>
          <p:cNvSpPr txBox="1">
            <a:spLocks/>
          </p:cNvSpPr>
          <p:nvPr/>
        </p:nvSpPr>
        <p:spPr>
          <a:xfrm>
            <a:off x="3352800" y="6122636"/>
            <a:ext cx="2743200" cy="49244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600" dirty="0">
                <a:cs typeface="Segoe UI"/>
                <a:hlinkClick r:id="rId3"/>
              </a:rPr>
              <a:t>Microsoft Responsible AI Impact Assessment Template</a:t>
            </a:r>
            <a:endParaRPr lang="en-US" sz="1600" dirty="0"/>
          </a:p>
        </p:txBody>
      </p:sp>
      <p:pic>
        <p:nvPicPr>
          <p:cNvPr id="5" name="Image 4">
            <a:hlinkClick r:id="rId4"/>
            <a:extLst>
              <a:ext uri="{FF2B5EF4-FFF2-40B4-BE49-F238E27FC236}">
                <a16:creationId xmlns:a16="http://schemas.microsoft.com/office/drawing/2014/main" id="{C0384BA0-6718-5153-2FCB-29C8E6A7EA0D}"/>
              </a:ext>
            </a:extLst>
          </p:cNvPr>
          <p:cNvPicPr>
            <a:picLocks noChangeAspect="1"/>
          </p:cNvPicPr>
          <p:nvPr/>
        </p:nvPicPr>
        <p:blipFill>
          <a:blip r:embed="rId5"/>
          <a:stretch>
            <a:fillRect/>
          </a:stretch>
        </p:blipFill>
        <p:spPr>
          <a:xfrm>
            <a:off x="592370" y="2696431"/>
            <a:ext cx="2530994" cy="3273939"/>
          </a:xfrm>
          <a:prstGeom prst="roundRect">
            <a:avLst>
              <a:gd name="adj" fmla="val 0"/>
            </a:avLst>
          </a:prstGeom>
          <a:effectLst>
            <a:outerShdw blurRad="63500" dist="127000" dir="2700000" algn="tl" rotWithShape="0">
              <a:prstClr val="black">
                <a:alpha val="50000"/>
              </a:prstClr>
            </a:outerShdw>
          </a:effectLst>
        </p:spPr>
      </p:pic>
      <p:pic>
        <p:nvPicPr>
          <p:cNvPr id="6" name="Image 5">
            <a:hlinkClick r:id="rId6"/>
            <a:extLst>
              <a:ext uri="{FF2B5EF4-FFF2-40B4-BE49-F238E27FC236}">
                <a16:creationId xmlns:a16="http://schemas.microsoft.com/office/drawing/2014/main" id="{D38047B9-A5E2-B876-15A2-C52872D8FC64}"/>
              </a:ext>
            </a:extLst>
          </p:cNvPr>
          <p:cNvPicPr>
            <a:picLocks noChangeAspect="1"/>
          </p:cNvPicPr>
          <p:nvPr/>
        </p:nvPicPr>
        <p:blipFill>
          <a:blip r:embed="rId7"/>
          <a:stretch>
            <a:fillRect/>
          </a:stretch>
        </p:blipFill>
        <p:spPr>
          <a:xfrm>
            <a:off x="3464735" y="2696431"/>
            <a:ext cx="2530994" cy="3283449"/>
          </a:xfrm>
          <a:prstGeom prst="roundRect">
            <a:avLst>
              <a:gd name="adj" fmla="val 0"/>
            </a:avLst>
          </a:prstGeom>
          <a:effectLst>
            <a:outerShdw blurRad="63500" dist="127000" dir="2700000" algn="tl" rotWithShape="0">
              <a:prstClr val="black">
                <a:alpha val="50000"/>
              </a:prstClr>
            </a:outerShdw>
          </a:effectLst>
        </p:spPr>
      </p:pic>
      <p:sp>
        <p:nvSpPr>
          <p:cNvPr id="7" name="ZoneTexte 6">
            <a:extLst>
              <a:ext uri="{FF2B5EF4-FFF2-40B4-BE49-F238E27FC236}">
                <a16:creationId xmlns:a16="http://schemas.microsoft.com/office/drawing/2014/main" id="{B8DFB082-8005-6D4A-6417-85B54D1AF5E7}"/>
              </a:ext>
            </a:extLst>
          </p:cNvPr>
          <p:cNvSpPr txBox="1"/>
          <p:nvPr/>
        </p:nvSpPr>
        <p:spPr>
          <a:xfrm>
            <a:off x="420510" y="6143572"/>
            <a:ext cx="2874715" cy="584775"/>
          </a:xfrm>
          <a:prstGeom prst="rect">
            <a:avLst/>
          </a:prstGeom>
          <a:noFill/>
        </p:spPr>
        <p:txBody>
          <a:bodyPr wrap="square">
            <a:spAutoFit/>
          </a:bodyPr>
          <a:lstStyle/>
          <a:p>
            <a:pPr marL="0" indent="0" algn="ctr">
              <a:buNone/>
            </a:pPr>
            <a:r>
              <a:rPr lang="en-US" sz="1600" dirty="0">
                <a:cs typeface="Segoe UI"/>
                <a:hlinkClick r:id="rId8"/>
              </a:rPr>
              <a:t>Microsoft Responsible AI Impact Assessment Guide</a:t>
            </a:r>
            <a:endParaRPr lang="en-US" sz="1600" dirty="0"/>
          </a:p>
        </p:txBody>
      </p:sp>
      <p:pic>
        <p:nvPicPr>
          <p:cNvPr id="8" name="Image 7">
            <a:hlinkClick r:id="rId4"/>
            <a:extLst>
              <a:ext uri="{FF2B5EF4-FFF2-40B4-BE49-F238E27FC236}">
                <a16:creationId xmlns:a16="http://schemas.microsoft.com/office/drawing/2014/main" id="{55C9E7E5-D39E-8C54-D193-E056D557B01D}"/>
              </a:ext>
            </a:extLst>
          </p:cNvPr>
          <p:cNvPicPr>
            <a:picLocks noChangeAspect="1"/>
          </p:cNvPicPr>
          <p:nvPr/>
        </p:nvPicPr>
        <p:blipFill>
          <a:blip r:embed="rId9"/>
          <a:stretch>
            <a:fillRect/>
          </a:stretch>
        </p:blipFill>
        <p:spPr>
          <a:xfrm>
            <a:off x="6657860" y="0"/>
            <a:ext cx="5286703" cy="6858000"/>
          </a:xfrm>
          <a:prstGeom prst="rect">
            <a:avLst/>
          </a:prstGeom>
        </p:spPr>
      </p:pic>
    </p:spTree>
    <p:extLst>
      <p:ext uri="{BB962C8B-B14F-4D97-AF65-F5344CB8AC3E}">
        <p14:creationId xmlns:p14="http://schemas.microsoft.com/office/powerpoint/2010/main" val="206081242"/>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9C77-134D-E99B-46B4-D22628AFC825}"/>
              </a:ext>
            </a:extLst>
          </p:cNvPr>
          <p:cNvSpPr>
            <a:spLocks noGrp="1"/>
          </p:cNvSpPr>
          <p:nvPr>
            <p:ph type="title"/>
          </p:nvPr>
        </p:nvSpPr>
        <p:spPr>
          <a:xfrm>
            <a:off x="588963" y="457200"/>
            <a:ext cx="5744460" cy="1354217"/>
          </a:xfrm>
        </p:spPr>
        <p:txBody>
          <a:bodyPr/>
          <a:lstStyle/>
          <a:p>
            <a:r>
              <a:rPr lang="en-US" sz="2400" dirty="0">
                <a:latin typeface="+mn-lt"/>
              </a:rPr>
              <a:t>Practice Time - Simplified View</a:t>
            </a:r>
            <a:br>
              <a:rPr lang="en-US" sz="2400" dirty="0">
                <a:latin typeface="+mn-lt"/>
              </a:rPr>
            </a:br>
            <a:r>
              <a:rPr lang="en-US" dirty="0"/>
              <a:t>Brainstorm Activity </a:t>
            </a:r>
            <a:br>
              <a:rPr lang="en-US" dirty="0"/>
            </a:br>
            <a:endParaRPr lang="en-US" dirty="0"/>
          </a:p>
        </p:txBody>
      </p:sp>
      <p:sp>
        <p:nvSpPr>
          <p:cNvPr id="14" name="Espace réservé du texte 13">
            <a:extLst>
              <a:ext uri="{FF2B5EF4-FFF2-40B4-BE49-F238E27FC236}">
                <a16:creationId xmlns:a16="http://schemas.microsoft.com/office/drawing/2014/main" id="{A3C6221C-9DA2-F094-717D-42AF2F8E3CF1}"/>
              </a:ext>
            </a:extLst>
          </p:cNvPr>
          <p:cNvSpPr>
            <a:spLocks noGrp="1"/>
          </p:cNvSpPr>
          <p:nvPr>
            <p:ph type="body" sz="quarter" idx="10"/>
          </p:nvPr>
        </p:nvSpPr>
        <p:spPr>
          <a:xfrm>
            <a:off x="588963" y="1685340"/>
            <a:ext cx="10624469" cy="1785104"/>
          </a:xfrm>
        </p:spPr>
        <p:txBody>
          <a:bodyPr/>
          <a:lstStyle/>
          <a:p>
            <a:r>
              <a:rPr lang="en-US" dirty="0"/>
              <a:t>Part 1: </a:t>
            </a:r>
          </a:p>
          <a:p>
            <a:pPr lvl="1"/>
            <a:r>
              <a:rPr lang="en-US" dirty="0"/>
              <a:t>List all these potential uses, for each of them list </a:t>
            </a:r>
            <a:r>
              <a:rPr lang="en-US" dirty="0">
                <a:latin typeface="Segoe UI Semibold" panose="020B0702040204020203" pitchFamily="34" charset="0"/>
                <a:cs typeface="Segoe UI Semibold" panose="020B0702040204020203" pitchFamily="34" charset="0"/>
              </a:rPr>
              <a:t>misuses</a:t>
            </a:r>
            <a:r>
              <a:rPr lang="en-US" dirty="0"/>
              <a:t> of the system, </a:t>
            </a:r>
            <a:r>
              <a:rPr lang="en-US" dirty="0">
                <a:latin typeface="Segoe UI Semibold" panose="020B0702040204020203" pitchFamily="34" charset="0"/>
                <a:cs typeface="Segoe UI Semibold" panose="020B0702040204020203" pitchFamily="34" charset="0"/>
              </a:rPr>
              <a:t>unsupported uses</a:t>
            </a:r>
            <a:r>
              <a:rPr lang="en-US" dirty="0"/>
              <a:t>, </a:t>
            </a:r>
            <a:r>
              <a:rPr lang="en-US" dirty="0">
                <a:latin typeface="Segoe UI Semibold" panose="020B0702040204020203" pitchFamily="34" charset="0"/>
                <a:cs typeface="Segoe UI Semibold" panose="020B0702040204020203" pitchFamily="34" charset="0"/>
              </a:rPr>
              <a:t>intended uses</a:t>
            </a:r>
          </a:p>
          <a:p>
            <a:pPr lvl="1"/>
            <a:r>
              <a:rPr lang="en-US" dirty="0"/>
              <a:t>Check if any uses are also </a:t>
            </a:r>
            <a:r>
              <a:rPr lang="en-US" dirty="0">
                <a:latin typeface="Segoe UI Semibold" panose="020B0702040204020203" pitchFamily="34" charset="0"/>
                <a:cs typeface="Segoe UI Semibold" panose="020B0702040204020203" pitchFamily="34" charset="0"/>
              </a:rPr>
              <a:t>Sensitive Uses </a:t>
            </a:r>
            <a:r>
              <a:rPr lang="en-US" dirty="0"/>
              <a:t>or </a:t>
            </a:r>
            <a:r>
              <a:rPr lang="en-US" dirty="0">
                <a:latin typeface="Segoe UI Semibold" panose="020B0702040204020203" pitchFamily="34" charset="0"/>
                <a:cs typeface="Segoe UI Semibold" panose="020B0702040204020203" pitchFamily="34" charset="0"/>
              </a:rPr>
              <a:t>Restricted Uses</a:t>
            </a:r>
          </a:p>
          <a:p>
            <a:pPr lvl="1"/>
            <a:r>
              <a:rPr lang="en-US" dirty="0"/>
              <a:t>Link this usage with the potential impact (failure of misuse) </a:t>
            </a:r>
          </a:p>
        </p:txBody>
      </p:sp>
      <p:sp>
        <p:nvSpPr>
          <p:cNvPr id="3" name="ZoneTexte 2">
            <a:extLst>
              <a:ext uri="{FF2B5EF4-FFF2-40B4-BE49-F238E27FC236}">
                <a16:creationId xmlns:a16="http://schemas.microsoft.com/office/drawing/2014/main" id="{7A495BA8-A5EE-84CF-6DE8-1C7FA9F1C094}"/>
              </a:ext>
            </a:extLst>
          </p:cNvPr>
          <p:cNvSpPr txBox="1"/>
          <p:nvPr/>
        </p:nvSpPr>
        <p:spPr>
          <a:xfrm>
            <a:off x="732184" y="3546599"/>
            <a:ext cx="8796693" cy="3046988"/>
          </a:xfrm>
          <a:prstGeom prst="rect">
            <a:avLst/>
          </a:prstGeom>
          <a:noFill/>
        </p:spPr>
        <p:txBody>
          <a:bodyPr wrap="square">
            <a:spAutoFit/>
          </a:bodyPr>
          <a:lstStyle/>
          <a:p>
            <a:r>
              <a:rPr lang="en-GB" sz="1600" u="sng" dirty="0">
                <a:solidFill>
                  <a:srgbClr val="23395E"/>
                </a:solidFill>
                <a:latin typeface="Segoe UI Semibold" panose="020B0702040204020203" pitchFamily="34" charset="0"/>
                <a:cs typeface="Segoe UI Semibold" panose="020B0702040204020203" pitchFamily="34" charset="0"/>
              </a:rPr>
              <a:t>Example of potential use</a:t>
            </a:r>
            <a:r>
              <a:rPr lang="en-GB" sz="1600" dirty="0">
                <a:latin typeface="Segoe UI" panose="020B0502040204020203" pitchFamily="34" charset="0"/>
              </a:rPr>
              <a:t>: </a:t>
            </a:r>
          </a:p>
          <a:p>
            <a:pPr marL="457200" indent="-457200">
              <a:buFont typeface="+mj-lt"/>
              <a:buAutoNum type="alphaLcPeriod"/>
            </a:pPr>
            <a:r>
              <a:rPr lang="en-GB" sz="1600" i="1" dirty="0">
                <a:latin typeface="Segoe UI" panose="020B0502040204020203" pitchFamily="34" charset="0"/>
              </a:rPr>
              <a:t>Better bed allocation </a:t>
            </a:r>
          </a:p>
          <a:p>
            <a:pPr marL="457200" indent="-457200">
              <a:buFont typeface="+mj-lt"/>
              <a:buAutoNum type="alphaLcPeriod"/>
            </a:pPr>
            <a:r>
              <a:rPr lang="en-GB" sz="1600" i="1" dirty="0">
                <a:latin typeface="Segoe UI" panose="020B0502040204020203" pitchFamily="34" charset="0"/>
              </a:rPr>
              <a:t>Improve patient satisfaction </a:t>
            </a:r>
          </a:p>
          <a:p>
            <a:pPr marL="457200" indent="-457200">
              <a:buFont typeface="+mj-lt"/>
              <a:buAutoNum type="alphaLcPeriod"/>
            </a:pPr>
            <a:r>
              <a:rPr lang="en-GB" sz="1600" i="1" dirty="0">
                <a:latin typeface="Segoe UI" panose="020B0502040204020203" pitchFamily="34" charset="0"/>
              </a:rPr>
              <a:t>Employee shifts optimized =&gt; less administrative effort + savings</a:t>
            </a:r>
          </a:p>
          <a:p>
            <a:endParaRPr lang="en-GB" sz="1600" dirty="0">
              <a:latin typeface="Segoe UI" panose="020B0502040204020203" pitchFamily="34" charset="0"/>
            </a:endParaRPr>
          </a:p>
          <a:p>
            <a:r>
              <a:rPr lang="en-GB" sz="1600" u="sng" dirty="0">
                <a:solidFill>
                  <a:srgbClr val="23395E"/>
                </a:solidFill>
                <a:latin typeface="Segoe UI Semibold" panose="020B0702040204020203" pitchFamily="34" charset="0"/>
                <a:cs typeface="Segoe UI Semibold" panose="020B0702040204020203" pitchFamily="34" charset="0"/>
              </a:rPr>
              <a:t>Example of misuse</a:t>
            </a:r>
            <a:r>
              <a:rPr lang="en-GB" sz="1600" dirty="0">
                <a:latin typeface="Segoe UI" panose="020B0502040204020203" pitchFamily="34" charset="0"/>
              </a:rPr>
              <a:t>: </a:t>
            </a:r>
          </a:p>
          <a:p>
            <a:pPr marL="342900" indent="-342900">
              <a:buFont typeface="+mj-lt"/>
              <a:buAutoNum type="alphaLcPeriod"/>
            </a:pPr>
            <a:r>
              <a:rPr lang="en-GB" sz="1600" i="1" dirty="0">
                <a:latin typeface="Segoe UI" panose="020B0502040204020203" pitchFamily="34" charset="0"/>
              </a:rPr>
              <a:t>Hacking of data</a:t>
            </a:r>
          </a:p>
          <a:p>
            <a:pPr marL="342900" indent="-342900">
              <a:buFont typeface="+mj-lt"/>
              <a:buAutoNum type="alphaLcPeriod"/>
            </a:pPr>
            <a:r>
              <a:rPr lang="en-GB" sz="1600" i="1" dirty="0">
                <a:latin typeface="Segoe UI" panose="020B0502040204020203" pitchFamily="34" charset="0"/>
              </a:rPr>
              <a:t>Manipulation of nurse / doctor shifts</a:t>
            </a:r>
          </a:p>
          <a:p>
            <a:endParaRPr lang="en-GB" sz="1600" dirty="0">
              <a:latin typeface="Segoe UI" panose="020B0502040204020203" pitchFamily="34" charset="0"/>
            </a:endParaRPr>
          </a:p>
          <a:p>
            <a:r>
              <a:rPr lang="en-GB" sz="1600" u="sng" dirty="0">
                <a:solidFill>
                  <a:srgbClr val="23395E"/>
                </a:solidFill>
                <a:latin typeface="Segoe UI Semibold" panose="020B0702040204020203" pitchFamily="34" charset="0"/>
                <a:cs typeface="Segoe UI Semibold" panose="020B0702040204020203" pitchFamily="34" charset="0"/>
              </a:rPr>
              <a:t>Example of unsupported use</a:t>
            </a:r>
            <a:r>
              <a:rPr lang="en-GB" sz="1600" dirty="0">
                <a:latin typeface="Segoe UI" panose="020B0502040204020203" pitchFamily="34" charset="0"/>
              </a:rPr>
              <a:t>: </a:t>
            </a:r>
          </a:p>
          <a:p>
            <a:pPr marL="457200" indent="-457200">
              <a:buFont typeface="+mj-lt"/>
              <a:buAutoNum type="alphaLcPeriod"/>
            </a:pPr>
            <a:r>
              <a:rPr lang="en-GB" sz="1600" i="1" dirty="0">
                <a:latin typeface="Segoe UI" panose="020B0502040204020203" pitchFamily="34" charset="0"/>
              </a:rPr>
              <a:t>Deny patient treatment according the predicted capacity</a:t>
            </a:r>
          </a:p>
          <a:p>
            <a:pPr marL="457200" indent="-457200">
              <a:buFont typeface="+mj-lt"/>
              <a:buAutoNum type="alphaLcPeriod"/>
            </a:pPr>
            <a:r>
              <a:rPr lang="en-GB" sz="1600" i="1" dirty="0">
                <a:latin typeface="Segoe UI" panose="020B0502040204020203" pitchFamily="34" charset="0"/>
              </a:rPr>
              <a:t>Insurance company access to patient data to update pricing </a:t>
            </a:r>
            <a:endParaRPr lang="en-US" sz="1600" i="1" dirty="0">
              <a:latin typeface="Segoe UI" panose="020B0502040204020203" pitchFamily="34" charset="0"/>
            </a:endParaRPr>
          </a:p>
        </p:txBody>
      </p:sp>
      <p:sp>
        <p:nvSpPr>
          <p:cNvPr id="4" name="ZoneTexte 3">
            <a:extLst>
              <a:ext uri="{FF2B5EF4-FFF2-40B4-BE49-F238E27FC236}">
                <a16:creationId xmlns:a16="http://schemas.microsoft.com/office/drawing/2014/main" id="{CC424A1E-12E5-8FA8-67FB-7465F8B28076}"/>
              </a:ext>
            </a:extLst>
          </p:cNvPr>
          <p:cNvSpPr txBox="1"/>
          <p:nvPr/>
        </p:nvSpPr>
        <p:spPr>
          <a:xfrm>
            <a:off x="5130530" y="1316008"/>
            <a:ext cx="5860768" cy="369332"/>
          </a:xfrm>
          <a:prstGeom prst="rect">
            <a:avLst/>
          </a:prstGeom>
          <a:solidFill>
            <a:srgbClr val="FFFF00"/>
          </a:solidFill>
        </p:spPr>
        <p:txBody>
          <a:bodyPr wrap="square">
            <a:spAutoFit/>
          </a:bodyPr>
          <a:lstStyle/>
          <a:p>
            <a:r>
              <a:rPr lang="en-US" i="0" dirty="0">
                <a:solidFill>
                  <a:srgbClr val="333333"/>
                </a:solidFill>
                <a:effectLst/>
                <a:latin typeface="+mj-lt"/>
              </a:rPr>
              <a:t>Classify "Restricted use" (yellow) / "Sensitive use" (red)</a:t>
            </a:r>
            <a:endParaRPr lang="fr-FR" dirty="0">
              <a:latin typeface="+mj-lt"/>
            </a:endParaRPr>
          </a:p>
        </p:txBody>
      </p:sp>
    </p:spTree>
    <p:extLst>
      <p:ext uri="{BB962C8B-B14F-4D97-AF65-F5344CB8AC3E}">
        <p14:creationId xmlns:p14="http://schemas.microsoft.com/office/powerpoint/2010/main" val="321770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9C77-134D-E99B-46B4-D22628AFC825}"/>
              </a:ext>
            </a:extLst>
          </p:cNvPr>
          <p:cNvSpPr>
            <a:spLocks noGrp="1"/>
          </p:cNvSpPr>
          <p:nvPr>
            <p:ph type="title"/>
          </p:nvPr>
        </p:nvSpPr>
        <p:spPr>
          <a:xfrm>
            <a:off x="588963" y="457200"/>
            <a:ext cx="5744460" cy="1354217"/>
          </a:xfrm>
        </p:spPr>
        <p:txBody>
          <a:bodyPr/>
          <a:lstStyle/>
          <a:p>
            <a:r>
              <a:rPr lang="en-US" sz="2400" dirty="0">
                <a:latin typeface="+mn-lt"/>
              </a:rPr>
              <a:t>Practice Time - Simplified View</a:t>
            </a:r>
            <a:br>
              <a:rPr lang="en-US" sz="2400" dirty="0">
                <a:latin typeface="+mn-lt"/>
              </a:rPr>
            </a:br>
            <a:r>
              <a:rPr lang="en-US" dirty="0"/>
              <a:t>Brainstorm Activity </a:t>
            </a:r>
            <a:br>
              <a:rPr lang="en-US" dirty="0"/>
            </a:br>
            <a:endParaRPr lang="en-US" dirty="0"/>
          </a:p>
        </p:txBody>
      </p:sp>
      <p:sp>
        <p:nvSpPr>
          <p:cNvPr id="14" name="Espace réservé du texte 13">
            <a:extLst>
              <a:ext uri="{FF2B5EF4-FFF2-40B4-BE49-F238E27FC236}">
                <a16:creationId xmlns:a16="http://schemas.microsoft.com/office/drawing/2014/main" id="{A3C6221C-9DA2-F094-717D-42AF2F8E3CF1}"/>
              </a:ext>
            </a:extLst>
          </p:cNvPr>
          <p:cNvSpPr>
            <a:spLocks noGrp="1"/>
          </p:cNvSpPr>
          <p:nvPr>
            <p:ph type="body" sz="quarter" idx="10"/>
          </p:nvPr>
        </p:nvSpPr>
        <p:spPr>
          <a:xfrm>
            <a:off x="588963" y="1685340"/>
            <a:ext cx="10624469" cy="1107996"/>
          </a:xfrm>
        </p:spPr>
        <p:txBody>
          <a:bodyPr/>
          <a:lstStyle/>
          <a:p>
            <a:r>
              <a:rPr lang="en-US" dirty="0"/>
              <a:t>Part 2: </a:t>
            </a:r>
          </a:p>
          <a:p>
            <a:pPr lvl="1"/>
            <a:r>
              <a:rPr lang="en-US" dirty="0"/>
              <a:t>List the potential stakeholders</a:t>
            </a:r>
          </a:p>
          <a:p>
            <a:pPr lvl="1"/>
            <a:r>
              <a:rPr lang="en-US" dirty="0"/>
              <a:t>Identify potential benefit &amp; harms (fairness, inclusiveness, transparency etc.) </a:t>
            </a:r>
          </a:p>
        </p:txBody>
      </p:sp>
      <p:sp>
        <p:nvSpPr>
          <p:cNvPr id="5" name="ZoneTexte 4">
            <a:extLst>
              <a:ext uri="{FF2B5EF4-FFF2-40B4-BE49-F238E27FC236}">
                <a16:creationId xmlns:a16="http://schemas.microsoft.com/office/drawing/2014/main" id="{3423827A-08EA-EE87-DA8C-F3DBD26E420E}"/>
              </a:ext>
            </a:extLst>
          </p:cNvPr>
          <p:cNvSpPr txBox="1"/>
          <p:nvPr/>
        </p:nvSpPr>
        <p:spPr>
          <a:xfrm>
            <a:off x="741811" y="3162668"/>
            <a:ext cx="10907610" cy="2800767"/>
          </a:xfrm>
          <a:prstGeom prst="rect">
            <a:avLst/>
          </a:prstGeom>
          <a:noFill/>
        </p:spPr>
        <p:txBody>
          <a:bodyPr wrap="square">
            <a:spAutoFit/>
          </a:bodyPr>
          <a:lstStyle/>
          <a:p>
            <a:r>
              <a:rPr lang="en-GB" sz="1600" u="sng" dirty="0">
                <a:solidFill>
                  <a:srgbClr val="23395E"/>
                </a:solidFill>
                <a:latin typeface="Segoe UI Semibold" panose="020B0702040204020203" pitchFamily="34" charset="0"/>
                <a:cs typeface="Segoe UI Semibold" panose="020B0702040204020203" pitchFamily="34" charset="0"/>
              </a:rPr>
              <a:t>Patient</a:t>
            </a:r>
          </a:p>
          <a:p>
            <a:r>
              <a:rPr lang="en-GB" sz="1600" i="1" dirty="0">
                <a:latin typeface="Segoe UI" panose="020B0502040204020203" pitchFamily="34" charset="0"/>
              </a:rPr>
              <a:t>Benefit: Automatic shift (good prediction) =&gt; enough nurses / guarantee the full recovery</a:t>
            </a:r>
          </a:p>
          <a:p>
            <a:r>
              <a:rPr lang="en-GB" sz="1600" i="1" dirty="0">
                <a:latin typeface="Segoe UI" panose="020B0502040204020203" pitchFamily="34" charset="0"/>
              </a:rPr>
              <a:t>Harm: Automatic shift (bad prediction) =&gt; compromised patient care / service quality</a:t>
            </a:r>
          </a:p>
          <a:p>
            <a:endParaRPr lang="en-GB" sz="1600" dirty="0">
              <a:latin typeface="Segoe UI" panose="020B0502040204020203" pitchFamily="34" charset="0"/>
            </a:endParaRPr>
          </a:p>
          <a:p>
            <a:r>
              <a:rPr lang="en-GB" sz="1600" u="sng" dirty="0">
                <a:solidFill>
                  <a:srgbClr val="23395E"/>
                </a:solidFill>
                <a:latin typeface="Segoe UI Semibold" panose="020B0702040204020203" pitchFamily="34" charset="0"/>
                <a:cs typeface="Segoe UI Semibold" panose="020B0702040204020203" pitchFamily="34" charset="0"/>
              </a:rPr>
              <a:t>Employee</a:t>
            </a:r>
          </a:p>
          <a:p>
            <a:r>
              <a:rPr lang="en-GB" sz="1600" i="1" dirty="0">
                <a:latin typeface="Segoe UI" panose="020B0502040204020203" pitchFamily="34" charset="0"/>
              </a:rPr>
              <a:t>Benefit: Automatic shift (good prediction) =&gt;</a:t>
            </a:r>
            <a:r>
              <a:rPr lang="en-US" sz="1600" i="1" dirty="0">
                <a:latin typeface="Segoe UI" panose="020B0502040204020203" pitchFamily="34" charset="0"/>
              </a:rPr>
              <a:t> avoids excessive workload regarding the number of patient</a:t>
            </a:r>
            <a:endParaRPr lang="en-GB" sz="1600" i="1" dirty="0">
              <a:latin typeface="Segoe UI" panose="020B0502040204020203" pitchFamily="34" charset="0"/>
            </a:endParaRPr>
          </a:p>
          <a:p>
            <a:r>
              <a:rPr lang="en-GB" sz="1600" i="1" dirty="0">
                <a:latin typeface="Segoe UI" panose="020B0502040204020203" pitchFamily="34" charset="0"/>
              </a:rPr>
              <a:t>Harm: Automatic shift (bad prediction) =&gt; compromised patient care with bad prediction </a:t>
            </a:r>
          </a:p>
          <a:p>
            <a:endParaRPr lang="fr-FR" sz="1600" dirty="0">
              <a:latin typeface="Segoe UI" panose="020B0502040204020203" pitchFamily="34" charset="0"/>
            </a:endParaRPr>
          </a:p>
          <a:p>
            <a:r>
              <a:rPr lang="en-GB" sz="1600" u="sng" dirty="0">
                <a:solidFill>
                  <a:srgbClr val="23395E"/>
                </a:solidFill>
                <a:latin typeface="Segoe UI Semibold" panose="020B0702040204020203" pitchFamily="34" charset="0"/>
                <a:cs typeface="Segoe UI Semibold" panose="020B0702040204020203" pitchFamily="34" charset="0"/>
              </a:rPr>
              <a:t>Hospital</a:t>
            </a:r>
          </a:p>
          <a:p>
            <a:r>
              <a:rPr lang="en-GB" sz="1600" i="1" dirty="0">
                <a:latin typeface="Segoe UI" panose="020B0502040204020203" pitchFamily="34" charset="0"/>
              </a:rPr>
              <a:t>Benefit: Automatic shift (good prediction) =&gt;</a:t>
            </a:r>
            <a:r>
              <a:rPr lang="en-US" sz="1600" i="1" dirty="0">
                <a:latin typeface="Segoe UI" panose="020B0502040204020203" pitchFamily="34" charset="0"/>
              </a:rPr>
              <a:t> saving, patient satisfaction </a:t>
            </a:r>
            <a:endParaRPr lang="en-GB" sz="1600" i="1" dirty="0">
              <a:latin typeface="Segoe UI" panose="020B0502040204020203" pitchFamily="34" charset="0"/>
            </a:endParaRPr>
          </a:p>
          <a:p>
            <a:r>
              <a:rPr lang="en-GB" sz="1600" i="1" dirty="0">
                <a:latin typeface="Segoe UI" panose="020B0502040204020203" pitchFamily="34" charset="0"/>
              </a:rPr>
              <a:t>Harm: Automatic shift (bad prediction) =&gt; </a:t>
            </a:r>
            <a:r>
              <a:rPr lang="en-US" sz="1600" i="1" dirty="0">
                <a:latin typeface="Segoe UI" panose="020B0502040204020203" pitchFamily="34" charset="0"/>
              </a:rPr>
              <a:t>patient dissatisfaction </a:t>
            </a:r>
            <a:endParaRPr lang="en-GB" sz="1600" i="1" dirty="0">
              <a:latin typeface="Segoe UI" panose="020B0502040204020203" pitchFamily="34" charset="0"/>
            </a:endParaRPr>
          </a:p>
        </p:txBody>
      </p:sp>
    </p:spTree>
    <p:extLst>
      <p:ext uri="{BB962C8B-B14F-4D97-AF65-F5344CB8AC3E}">
        <p14:creationId xmlns:p14="http://schemas.microsoft.com/office/powerpoint/2010/main" val="18118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9C77-134D-E99B-46B4-D22628AFC825}"/>
              </a:ext>
            </a:extLst>
          </p:cNvPr>
          <p:cNvSpPr>
            <a:spLocks noGrp="1"/>
          </p:cNvSpPr>
          <p:nvPr>
            <p:ph type="title"/>
          </p:nvPr>
        </p:nvSpPr>
        <p:spPr>
          <a:xfrm>
            <a:off x="588963" y="457200"/>
            <a:ext cx="5744460" cy="1354217"/>
          </a:xfrm>
        </p:spPr>
        <p:txBody>
          <a:bodyPr/>
          <a:lstStyle/>
          <a:p>
            <a:r>
              <a:rPr lang="en-US" sz="2400" dirty="0">
                <a:latin typeface="+mn-lt"/>
              </a:rPr>
              <a:t>Practice Time - Simplified View</a:t>
            </a:r>
            <a:br>
              <a:rPr lang="en-US" sz="2400" dirty="0">
                <a:latin typeface="+mn-lt"/>
              </a:rPr>
            </a:br>
            <a:r>
              <a:rPr lang="en-US" dirty="0"/>
              <a:t>Brainstorm Activity </a:t>
            </a:r>
            <a:br>
              <a:rPr lang="en-US" dirty="0"/>
            </a:br>
            <a:endParaRPr lang="en-US" dirty="0"/>
          </a:p>
        </p:txBody>
      </p:sp>
      <p:sp>
        <p:nvSpPr>
          <p:cNvPr id="14" name="Espace réservé du texte 13">
            <a:extLst>
              <a:ext uri="{FF2B5EF4-FFF2-40B4-BE49-F238E27FC236}">
                <a16:creationId xmlns:a16="http://schemas.microsoft.com/office/drawing/2014/main" id="{A3C6221C-9DA2-F094-717D-42AF2F8E3CF1}"/>
              </a:ext>
            </a:extLst>
          </p:cNvPr>
          <p:cNvSpPr>
            <a:spLocks noGrp="1"/>
          </p:cNvSpPr>
          <p:nvPr>
            <p:ph type="body" sz="quarter" idx="10"/>
          </p:nvPr>
        </p:nvSpPr>
        <p:spPr>
          <a:xfrm>
            <a:off x="588963" y="1685340"/>
            <a:ext cx="10624469" cy="1846659"/>
          </a:xfrm>
        </p:spPr>
        <p:txBody>
          <a:bodyPr/>
          <a:lstStyle/>
          <a:p>
            <a:r>
              <a:rPr lang="en-US" dirty="0"/>
              <a:t>Part 3: Reflect of mitigation actions</a:t>
            </a:r>
          </a:p>
          <a:p>
            <a:pPr lvl="1"/>
            <a:r>
              <a:rPr lang="en-US" dirty="0"/>
              <a:t>Security to avoid data exfiltration</a:t>
            </a:r>
          </a:p>
          <a:p>
            <a:pPr lvl="1"/>
            <a:r>
              <a:rPr lang="en-US" dirty="0"/>
              <a:t>Sensitive data / No incomes / status data integration in the model (fairness)</a:t>
            </a:r>
          </a:p>
          <a:p>
            <a:pPr lvl="1"/>
            <a:r>
              <a:rPr lang="en-US" dirty="0"/>
              <a:t>Human validation of the planning</a:t>
            </a:r>
          </a:p>
          <a:p>
            <a:pPr lvl="1"/>
            <a:endParaRPr lang="en-US" dirty="0"/>
          </a:p>
        </p:txBody>
      </p:sp>
    </p:spTree>
    <p:extLst>
      <p:ext uri="{BB962C8B-B14F-4D97-AF65-F5344CB8AC3E}">
        <p14:creationId xmlns:p14="http://schemas.microsoft.com/office/powerpoint/2010/main" val="5838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A person standing in front of a blackboard&#10;&#10;Description automatically generated">
            <a:extLst>
              <a:ext uri="{FF2B5EF4-FFF2-40B4-BE49-F238E27FC236}">
                <a16:creationId xmlns:a16="http://schemas.microsoft.com/office/drawing/2014/main" id="{7418BA96-9BAE-1F9E-857F-BD8C2FA36226}"/>
              </a:ext>
            </a:extLst>
          </p:cNvPr>
          <p:cNvPicPr>
            <a:picLocks noChangeAspect="1"/>
          </p:cNvPicPr>
          <p:nvPr/>
        </p:nvPicPr>
        <p:blipFill rotWithShape="1">
          <a:blip r:embed="rId3">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DE923BC-DFF3-8412-1401-9751C31D5BB6}"/>
              </a:ext>
            </a:extLst>
          </p:cNvPr>
          <p:cNvSpPr/>
          <p:nvPr/>
        </p:nvSpPr>
        <p:spPr>
          <a:xfrm>
            <a:off x="0" y="-44515"/>
            <a:ext cx="12192000" cy="6858000"/>
          </a:xfrm>
          <a:prstGeom prst="rect">
            <a:avLst/>
          </a:prstGeom>
          <a:solidFill>
            <a:srgbClr val="0E2B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Picture Placeholder 3">
            <a:extLst>
              <a:ext uri="{FF2B5EF4-FFF2-40B4-BE49-F238E27FC236}">
                <a16:creationId xmlns:a16="http://schemas.microsoft.com/office/drawing/2014/main" id="{8747183D-E2BB-33CA-CDF9-8717A0E77886}"/>
              </a:ext>
            </a:extLst>
          </p:cNvPr>
          <p:cNvSpPr txBox="1">
            <a:spLocks/>
          </p:cNvSpPr>
          <p:nvPr/>
        </p:nvSpPr>
        <p:spPr>
          <a:xfrm rot="16200000">
            <a:off x="2622485" y="-2667000"/>
            <a:ext cx="6947030" cy="12192000"/>
          </a:xfrm>
          <a:prstGeom prst="rect">
            <a:avLst/>
          </a:prstGeom>
          <a:gradFill>
            <a:gsLst>
              <a:gs pos="0">
                <a:srgbClr val="000000">
                  <a:alpha val="85000"/>
                </a:srgbClr>
              </a:gs>
              <a:gs pos="100000">
                <a:srgbClr val="000000">
                  <a:alpha val="0"/>
                </a:srgbClr>
              </a:gs>
            </a:gsLst>
            <a:lin ang="0" scaled="1"/>
          </a:gra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3C1D1BD3-B059-A9EF-F932-5A13BC6B6C13}"/>
              </a:ext>
            </a:extLst>
          </p:cNvPr>
          <p:cNvSpPr/>
          <p:nvPr/>
        </p:nvSpPr>
        <p:spPr>
          <a:xfrm>
            <a:off x="7599431" y="1384042"/>
            <a:ext cx="3662128" cy="2254308"/>
          </a:xfrm>
          <a:prstGeom prst="rect">
            <a:avLst/>
          </a:prstGeom>
        </p:spPr>
        <p:txBody>
          <a:bodyPr vert="horz" wrap="square" lIns="0" tIns="0" rIns="0" bIns="0" rtlCol="0" anchor="t">
            <a:normAutofit/>
          </a:bodyPr>
          <a:lstStyle/>
          <a:p>
            <a:pPr>
              <a:defRPr/>
            </a:pPr>
            <a:r>
              <a:rPr lang="en-US" sz="2400" dirty="0">
                <a:solidFill>
                  <a:schemeClr val="bg1"/>
                </a:solidFill>
              </a:rPr>
              <a:t>“The more you know, the more you know what you don’t know..”</a:t>
            </a:r>
          </a:p>
          <a:p>
            <a:pPr defTabSz="932742">
              <a:lnSpc>
                <a:spcPct val="90000"/>
              </a:lnSpc>
              <a:spcBef>
                <a:spcPct val="20000"/>
              </a:spcBef>
              <a:buSzPct val="90000"/>
              <a:defRPr/>
            </a:pPr>
            <a:endParaRPr lang="en-US" sz="2000" dirty="0">
              <a:solidFill>
                <a:schemeClr val="bg1"/>
              </a:solidFill>
            </a:endParaRPr>
          </a:p>
          <a:p>
            <a:pPr lvl="0" defTabSz="932742">
              <a:lnSpc>
                <a:spcPct val="90000"/>
              </a:lnSpc>
              <a:spcBef>
                <a:spcPct val="20000"/>
              </a:spcBef>
              <a:buSzPct val="90000"/>
              <a:defRPr/>
            </a:pPr>
            <a:r>
              <a:rPr lang="en-US" sz="1600" i="1" dirty="0">
                <a:solidFill>
                  <a:schemeClr val="bg1"/>
                </a:solidFill>
              </a:rPr>
              <a:t>Richard Feynman</a:t>
            </a:r>
          </a:p>
        </p:txBody>
      </p:sp>
    </p:spTree>
    <p:extLst>
      <p:ext uri="{BB962C8B-B14F-4D97-AF65-F5344CB8AC3E}">
        <p14:creationId xmlns:p14="http://schemas.microsoft.com/office/powerpoint/2010/main" val="40829625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855B44-8801-40B8-80BC-085ECAAACB73}"/>
              </a:ext>
            </a:extLst>
          </p:cNvPr>
          <p:cNvPicPr>
            <a:picLocks noChangeAspect="1"/>
          </p:cNvPicPr>
          <p:nvPr/>
        </p:nvPicPr>
        <p:blipFill>
          <a:blip r:embed="rId3"/>
          <a:stretch>
            <a:fillRect/>
          </a:stretch>
        </p:blipFill>
        <p:spPr>
          <a:xfrm>
            <a:off x="892294" y="1808331"/>
            <a:ext cx="3135473" cy="1156137"/>
          </a:xfrm>
          <a:prstGeom prst="rect">
            <a:avLst/>
          </a:prstGeom>
        </p:spPr>
      </p:pic>
      <p:pic>
        <p:nvPicPr>
          <p:cNvPr id="11" name="Picture 10">
            <a:extLst>
              <a:ext uri="{FF2B5EF4-FFF2-40B4-BE49-F238E27FC236}">
                <a16:creationId xmlns:a16="http://schemas.microsoft.com/office/drawing/2014/main" id="{9CA4BED3-84DE-453D-9935-9B6B29C7C15D}"/>
              </a:ext>
            </a:extLst>
          </p:cNvPr>
          <p:cNvPicPr>
            <a:picLocks noChangeAspect="1"/>
          </p:cNvPicPr>
          <p:nvPr/>
        </p:nvPicPr>
        <p:blipFill>
          <a:blip r:embed="rId4"/>
          <a:stretch>
            <a:fillRect/>
          </a:stretch>
        </p:blipFill>
        <p:spPr>
          <a:xfrm>
            <a:off x="892295" y="3633881"/>
            <a:ext cx="3135472" cy="769441"/>
          </a:xfrm>
          <a:prstGeom prst="rect">
            <a:avLst/>
          </a:prstGeom>
        </p:spPr>
      </p:pic>
      <p:pic>
        <p:nvPicPr>
          <p:cNvPr id="13" name="Picture 12">
            <a:extLst>
              <a:ext uri="{FF2B5EF4-FFF2-40B4-BE49-F238E27FC236}">
                <a16:creationId xmlns:a16="http://schemas.microsoft.com/office/drawing/2014/main" id="{21DD73FD-AB70-46D7-9506-E5B3FAA6BD31}"/>
              </a:ext>
            </a:extLst>
          </p:cNvPr>
          <p:cNvPicPr>
            <a:picLocks noChangeAspect="1"/>
          </p:cNvPicPr>
          <p:nvPr/>
        </p:nvPicPr>
        <p:blipFill>
          <a:blip r:embed="rId5"/>
          <a:stretch>
            <a:fillRect/>
          </a:stretch>
        </p:blipFill>
        <p:spPr>
          <a:xfrm>
            <a:off x="1588715" y="5072736"/>
            <a:ext cx="2286417" cy="684290"/>
          </a:xfrm>
          <a:prstGeom prst="rect">
            <a:avLst/>
          </a:prstGeom>
        </p:spPr>
      </p:pic>
      <p:pic>
        <p:nvPicPr>
          <p:cNvPr id="6" name="Graphique 5">
            <a:extLst>
              <a:ext uri="{FF2B5EF4-FFF2-40B4-BE49-F238E27FC236}">
                <a16:creationId xmlns:a16="http://schemas.microsoft.com/office/drawing/2014/main" id="{25BE582E-428B-0ABC-F286-48738F2FD6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34543" y="3904384"/>
            <a:ext cx="2464065" cy="742188"/>
          </a:xfrm>
          <a:prstGeom prst="rect">
            <a:avLst/>
          </a:prstGeom>
        </p:spPr>
      </p:pic>
      <p:pic>
        <p:nvPicPr>
          <p:cNvPr id="10" name="Graphique 9">
            <a:extLst>
              <a:ext uri="{FF2B5EF4-FFF2-40B4-BE49-F238E27FC236}">
                <a16:creationId xmlns:a16="http://schemas.microsoft.com/office/drawing/2014/main" id="{3B78A345-BB69-52A3-9CF2-BDC2D5F69E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4543" y="5489155"/>
            <a:ext cx="2577937" cy="657411"/>
          </a:xfrm>
          <a:prstGeom prst="rect">
            <a:avLst/>
          </a:prstGeom>
        </p:spPr>
      </p:pic>
      <p:pic>
        <p:nvPicPr>
          <p:cNvPr id="12" name="Picture 8" descr="Membership - The Partnership on AI">
            <a:extLst>
              <a:ext uri="{FF2B5EF4-FFF2-40B4-BE49-F238E27FC236}">
                <a16:creationId xmlns:a16="http://schemas.microsoft.com/office/drawing/2014/main" id="{211000C4-CEFF-1036-4648-1EABDA1228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5475" y="8874"/>
            <a:ext cx="5321683" cy="2784341"/>
          </a:xfrm>
          <a:prstGeom prst="rect">
            <a:avLst/>
          </a:prstGeom>
          <a:solidFill>
            <a:schemeClr val="bg1"/>
          </a:solidFill>
          <a:ln>
            <a:noFill/>
          </a:ln>
          <a:effectLst/>
        </p:spPr>
      </p:pic>
      <p:pic>
        <p:nvPicPr>
          <p:cNvPr id="14" name="Picture 7">
            <a:extLst>
              <a:ext uri="{FF2B5EF4-FFF2-40B4-BE49-F238E27FC236}">
                <a16:creationId xmlns:a16="http://schemas.microsoft.com/office/drawing/2014/main" id="{07B1D7E2-7C17-DB6B-C036-68FBCDAA19E8}"/>
              </a:ext>
              <a:ext uri="{C183D7F6-B498-43B3-948B-1728B52AA6E4}">
                <adec:decorative xmlns:adec="http://schemas.microsoft.com/office/drawing/2017/decorative" val="1"/>
              </a:ext>
            </a:extLst>
          </p:cNvPr>
          <p:cNvPicPr>
            <a:picLocks noChangeAspect="1"/>
          </p:cNvPicPr>
          <p:nvPr/>
        </p:nvPicPr>
        <p:blipFill rotWithShape="1">
          <a:blip r:embed="rId11"/>
          <a:srcRect l="-4548" t="-24001" r="23665" b="37055"/>
          <a:stretch/>
        </p:blipFill>
        <p:spPr>
          <a:xfrm>
            <a:off x="5438276" y="2137236"/>
            <a:ext cx="2464065" cy="1311957"/>
          </a:xfrm>
          <a:prstGeom prst="rect">
            <a:avLst/>
          </a:prstGeom>
          <a:solidFill>
            <a:schemeClr val="bg1"/>
          </a:solidFill>
          <a:ln>
            <a:noFill/>
          </a:ln>
          <a:effectLst/>
        </p:spPr>
      </p:pic>
      <p:sp>
        <p:nvSpPr>
          <p:cNvPr id="4" name="Titre 3">
            <a:extLst>
              <a:ext uri="{FF2B5EF4-FFF2-40B4-BE49-F238E27FC236}">
                <a16:creationId xmlns:a16="http://schemas.microsoft.com/office/drawing/2014/main" id="{9CE27DDB-33A7-CE52-1011-E536CB5F503F}"/>
              </a:ext>
            </a:extLst>
          </p:cNvPr>
          <p:cNvSpPr>
            <a:spLocks noGrp="1"/>
          </p:cNvSpPr>
          <p:nvPr>
            <p:ph type="title"/>
          </p:nvPr>
        </p:nvSpPr>
        <p:spPr>
          <a:xfrm>
            <a:off x="518006" y="416160"/>
            <a:ext cx="5391906" cy="984885"/>
          </a:xfrm>
        </p:spPr>
        <p:txBody>
          <a:bodyPr/>
          <a:lstStyle/>
          <a:p>
            <a:r>
              <a:rPr lang="en-US" dirty="0"/>
              <a:t>A </a:t>
            </a:r>
            <a:r>
              <a:rPr kumimoji="0" lang="en-US" sz="3200" b="0" i="0" u="none" strike="noStrike" kern="1200" cap="none" spc="-50" normalizeH="0" baseline="0" noProof="0" dirty="0">
                <a:ln w="3175">
                  <a:noFill/>
                </a:ln>
                <a:solidFill>
                  <a:schemeClr val="tx1"/>
                </a:solidFill>
                <a:effectLst/>
                <a:uLnTx/>
                <a:uFillTx/>
                <a:latin typeface="+mj-lt"/>
                <a:ea typeface="+mn-ea"/>
                <a:cs typeface="Segoe UI" pitchFamily="34" charset="0"/>
              </a:rPr>
              <a:t>multi-stakeholder approach an</a:t>
            </a:r>
            <a:r>
              <a:rPr lang="en-US" dirty="0"/>
              <a:t>d a global dialogue…</a:t>
            </a:r>
            <a:br>
              <a:rPr lang="en-US" dirty="0"/>
            </a:br>
            <a:endParaRPr lang="en-US" dirty="0"/>
          </a:p>
        </p:txBody>
      </p:sp>
    </p:spTree>
    <p:extLst>
      <p:ext uri="{BB962C8B-B14F-4D97-AF65-F5344CB8AC3E}">
        <p14:creationId xmlns:p14="http://schemas.microsoft.com/office/powerpoint/2010/main" val="41644057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C794C9-934E-71ED-8F21-F98E998FD0FA}"/>
              </a:ext>
            </a:extLst>
          </p:cNvPr>
          <p:cNvSpPr>
            <a:spLocks noGrp="1"/>
          </p:cNvSpPr>
          <p:nvPr>
            <p:ph type="title"/>
          </p:nvPr>
        </p:nvSpPr>
        <p:spPr/>
        <p:txBody>
          <a:bodyPr/>
          <a:lstStyle/>
          <a:p>
            <a:r>
              <a:rPr lang="en-US" dirty="0"/>
              <a:t>Frontier Model Forum</a:t>
            </a:r>
          </a:p>
        </p:txBody>
      </p:sp>
      <p:sp>
        <p:nvSpPr>
          <p:cNvPr id="3" name="Espace réservé du texte 2">
            <a:extLst>
              <a:ext uri="{FF2B5EF4-FFF2-40B4-BE49-F238E27FC236}">
                <a16:creationId xmlns:a16="http://schemas.microsoft.com/office/drawing/2014/main" id="{1D523C66-ABE9-4875-3C3C-3BDC1826FABD}"/>
              </a:ext>
            </a:extLst>
          </p:cNvPr>
          <p:cNvSpPr>
            <a:spLocks noGrp="1"/>
          </p:cNvSpPr>
          <p:nvPr>
            <p:ph type="body" sz="quarter" idx="10"/>
          </p:nvPr>
        </p:nvSpPr>
        <p:spPr>
          <a:xfrm>
            <a:off x="588263" y="1386957"/>
            <a:ext cx="7208200" cy="1477328"/>
          </a:xfrm>
        </p:spPr>
        <p:txBody>
          <a:bodyPr/>
          <a:lstStyle/>
          <a:p>
            <a:r>
              <a:rPr lang="en-US" dirty="0"/>
              <a:t>An industry body focused on ensuring safe and responsible development of frontier AI models.  </a:t>
            </a:r>
            <a:br>
              <a:rPr lang="en-US" dirty="0"/>
            </a:br>
            <a:endParaRPr lang="en-US" dirty="0"/>
          </a:p>
        </p:txBody>
      </p:sp>
      <p:pic>
        <p:nvPicPr>
          <p:cNvPr id="4" name="Graphique 3">
            <a:extLst>
              <a:ext uri="{FF2B5EF4-FFF2-40B4-BE49-F238E27FC236}">
                <a16:creationId xmlns:a16="http://schemas.microsoft.com/office/drawing/2014/main" id="{EC09CD50-8B05-81E0-7CAC-5B0528560A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0405" y="457200"/>
            <a:ext cx="2002054" cy="510553"/>
          </a:xfrm>
          <a:prstGeom prst="rect">
            <a:avLst/>
          </a:prstGeom>
        </p:spPr>
      </p:pic>
      <p:pic>
        <p:nvPicPr>
          <p:cNvPr id="6" name="Image 5">
            <a:extLst>
              <a:ext uri="{FF2B5EF4-FFF2-40B4-BE49-F238E27FC236}">
                <a16:creationId xmlns:a16="http://schemas.microsoft.com/office/drawing/2014/main" id="{EAA41223-CEE6-C1E0-2A3D-00E587B5D556}"/>
              </a:ext>
            </a:extLst>
          </p:cNvPr>
          <p:cNvPicPr>
            <a:picLocks noChangeAspect="1"/>
          </p:cNvPicPr>
          <p:nvPr/>
        </p:nvPicPr>
        <p:blipFill>
          <a:blip r:embed="rId5"/>
          <a:stretch>
            <a:fillRect/>
          </a:stretch>
        </p:blipFill>
        <p:spPr>
          <a:xfrm>
            <a:off x="8148729" y="0"/>
            <a:ext cx="3710255" cy="6858000"/>
          </a:xfrm>
          <a:prstGeom prst="rect">
            <a:avLst/>
          </a:prstGeom>
        </p:spPr>
      </p:pic>
      <p:sp>
        <p:nvSpPr>
          <p:cNvPr id="8" name="Rectangle 7">
            <a:extLst>
              <a:ext uri="{FF2B5EF4-FFF2-40B4-BE49-F238E27FC236}">
                <a16:creationId xmlns:a16="http://schemas.microsoft.com/office/drawing/2014/main" id="{B00A593C-B31C-310F-5786-C1AB018105F0}"/>
              </a:ext>
            </a:extLst>
          </p:cNvPr>
          <p:cNvSpPr/>
          <p:nvPr/>
        </p:nvSpPr>
        <p:spPr>
          <a:xfrm>
            <a:off x="588263" y="2453604"/>
            <a:ext cx="2880638"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Rectangle 10">
            <a:extLst>
              <a:ext uri="{FF2B5EF4-FFF2-40B4-BE49-F238E27FC236}">
                <a16:creationId xmlns:a16="http://schemas.microsoft.com/office/drawing/2014/main" id="{58445959-4084-8AE3-23C1-90D262DD74C5}"/>
              </a:ext>
            </a:extLst>
          </p:cNvPr>
          <p:cNvSpPr/>
          <p:nvPr/>
        </p:nvSpPr>
        <p:spPr>
          <a:xfrm>
            <a:off x="588263" y="3993716"/>
            <a:ext cx="2915070"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Rectangle 13">
            <a:extLst>
              <a:ext uri="{FF2B5EF4-FFF2-40B4-BE49-F238E27FC236}">
                <a16:creationId xmlns:a16="http://schemas.microsoft.com/office/drawing/2014/main" id="{CF825702-187D-5659-E095-0276D7F3B464}"/>
              </a:ext>
            </a:extLst>
          </p:cNvPr>
          <p:cNvSpPr/>
          <p:nvPr/>
        </p:nvSpPr>
        <p:spPr>
          <a:xfrm>
            <a:off x="588263" y="5363779"/>
            <a:ext cx="2697668"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7" name="Rectangle 16">
            <a:extLst>
              <a:ext uri="{FF2B5EF4-FFF2-40B4-BE49-F238E27FC236}">
                <a16:creationId xmlns:a16="http://schemas.microsoft.com/office/drawing/2014/main" id="{72ACD29F-75DF-7A07-F3B6-0CE561A515E7}"/>
              </a:ext>
            </a:extLst>
          </p:cNvPr>
          <p:cNvSpPr/>
          <p:nvPr/>
        </p:nvSpPr>
        <p:spPr>
          <a:xfrm>
            <a:off x="4472601" y="2234947"/>
            <a:ext cx="2706861"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0" name="Rectangle 19">
            <a:extLst>
              <a:ext uri="{FF2B5EF4-FFF2-40B4-BE49-F238E27FC236}">
                <a16:creationId xmlns:a16="http://schemas.microsoft.com/office/drawing/2014/main" id="{35FBAFDE-B757-3997-406D-A02ED555EFD5}"/>
              </a:ext>
            </a:extLst>
          </p:cNvPr>
          <p:cNvSpPr/>
          <p:nvPr/>
        </p:nvSpPr>
        <p:spPr>
          <a:xfrm>
            <a:off x="4479325" y="3591861"/>
            <a:ext cx="2693411"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Rectangle 22">
            <a:extLst>
              <a:ext uri="{FF2B5EF4-FFF2-40B4-BE49-F238E27FC236}">
                <a16:creationId xmlns:a16="http://schemas.microsoft.com/office/drawing/2014/main" id="{356E5432-F78F-6A8F-4ED0-DC28364E4D4C}"/>
              </a:ext>
            </a:extLst>
          </p:cNvPr>
          <p:cNvSpPr/>
          <p:nvPr/>
        </p:nvSpPr>
        <p:spPr>
          <a:xfrm>
            <a:off x="4472601" y="4948775"/>
            <a:ext cx="2995444"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ZoneTexte 24">
            <a:extLst>
              <a:ext uri="{FF2B5EF4-FFF2-40B4-BE49-F238E27FC236}">
                <a16:creationId xmlns:a16="http://schemas.microsoft.com/office/drawing/2014/main" id="{301F634F-7B0F-F4EF-3A6A-AEB0C3EFA1BC}"/>
              </a:ext>
            </a:extLst>
          </p:cNvPr>
          <p:cNvSpPr txBox="1"/>
          <p:nvPr/>
        </p:nvSpPr>
        <p:spPr>
          <a:xfrm>
            <a:off x="680684" y="2420034"/>
            <a:ext cx="3267337"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r>
              <a:rPr lang="en-US" sz="1600" b="0" i="0" kern="1200" dirty="0"/>
              <a:t>Advance AI safety research to promote responsible development of frontier models and minimize potential risks</a:t>
            </a:r>
          </a:p>
          <a:p>
            <a:pPr marL="285750" indent="-285750" defTabSz="622300">
              <a:spcBef>
                <a:spcPct val="0"/>
              </a:spcBef>
              <a:spcAft>
                <a:spcPct val="35000"/>
              </a:spcAft>
              <a:buFont typeface="Arial" panose="020B0604020202020204" pitchFamily="34" charset="0"/>
              <a:buChar char="•"/>
            </a:pPr>
            <a:r>
              <a:rPr lang="en-US" sz="1600" b="0" i="0" kern="1200" dirty="0"/>
              <a:t>Share knowledge with policymakers, academics, civil society, and others to advance responsible AI development</a:t>
            </a:r>
            <a:endParaRPr lang="en-US" sz="1600" i="0" kern="1200" dirty="0"/>
          </a:p>
          <a:p>
            <a:pPr marL="285750" indent="-285750" defTabSz="622300">
              <a:spcBef>
                <a:spcPct val="0"/>
              </a:spcBef>
              <a:spcAft>
                <a:spcPct val="35000"/>
              </a:spcAft>
              <a:buFont typeface="Arial" panose="020B0604020202020204" pitchFamily="34" charset="0"/>
              <a:buChar char="•"/>
            </a:pPr>
            <a:r>
              <a:rPr lang="en-US" sz="1600" b="0" i="0" kern="1200" dirty="0"/>
              <a:t>Establish an Advisory Board to help guide its strategy and priorities</a:t>
            </a:r>
            <a:endParaRPr lang="en-US" sz="1600" i="0" kern="1200" dirty="0"/>
          </a:p>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26" name="ZoneTexte 25">
            <a:extLst>
              <a:ext uri="{FF2B5EF4-FFF2-40B4-BE49-F238E27FC236}">
                <a16:creationId xmlns:a16="http://schemas.microsoft.com/office/drawing/2014/main" id="{C747F285-058F-4A8D-6D5A-E792063C6399}"/>
              </a:ext>
            </a:extLst>
          </p:cNvPr>
          <p:cNvSpPr txBox="1"/>
          <p:nvPr/>
        </p:nvSpPr>
        <p:spPr>
          <a:xfrm>
            <a:off x="620103" y="3660260"/>
            <a:ext cx="3203654"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27" name="ZoneTexte 26">
            <a:extLst>
              <a:ext uri="{FF2B5EF4-FFF2-40B4-BE49-F238E27FC236}">
                <a16:creationId xmlns:a16="http://schemas.microsoft.com/office/drawing/2014/main" id="{E2960595-CFA3-B0AF-4D2D-F3326A1613A9}"/>
              </a:ext>
            </a:extLst>
          </p:cNvPr>
          <p:cNvSpPr txBox="1"/>
          <p:nvPr/>
        </p:nvSpPr>
        <p:spPr>
          <a:xfrm>
            <a:off x="620103" y="4823359"/>
            <a:ext cx="2697668"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28" name="ZoneTexte 27">
            <a:extLst>
              <a:ext uri="{FF2B5EF4-FFF2-40B4-BE49-F238E27FC236}">
                <a16:creationId xmlns:a16="http://schemas.microsoft.com/office/drawing/2014/main" id="{224BFD16-FFB0-5B26-40B0-5B4C380F94F6}"/>
              </a:ext>
            </a:extLst>
          </p:cNvPr>
          <p:cNvSpPr txBox="1"/>
          <p:nvPr/>
        </p:nvSpPr>
        <p:spPr>
          <a:xfrm>
            <a:off x="4625001" y="2188144"/>
            <a:ext cx="2995444"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29" name="ZoneTexte 28">
            <a:extLst>
              <a:ext uri="{FF2B5EF4-FFF2-40B4-BE49-F238E27FC236}">
                <a16:creationId xmlns:a16="http://schemas.microsoft.com/office/drawing/2014/main" id="{6BD4A402-7EC9-5D58-1E57-D904866FDEA8}"/>
              </a:ext>
            </a:extLst>
          </p:cNvPr>
          <p:cNvSpPr txBox="1"/>
          <p:nvPr/>
        </p:nvSpPr>
        <p:spPr>
          <a:xfrm>
            <a:off x="4631725" y="3708581"/>
            <a:ext cx="2836320"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30" name="ZoneTexte 29">
            <a:extLst>
              <a:ext uri="{FF2B5EF4-FFF2-40B4-BE49-F238E27FC236}">
                <a16:creationId xmlns:a16="http://schemas.microsoft.com/office/drawing/2014/main" id="{FAED6B6E-00DD-FEC7-E887-F611B2F0E906}"/>
              </a:ext>
            </a:extLst>
          </p:cNvPr>
          <p:cNvSpPr txBox="1"/>
          <p:nvPr/>
        </p:nvSpPr>
        <p:spPr>
          <a:xfrm>
            <a:off x="4625001" y="5408426"/>
            <a:ext cx="2995444"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31" name="ZoneTexte 30">
            <a:extLst>
              <a:ext uri="{FF2B5EF4-FFF2-40B4-BE49-F238E27FC236}">
                <a16:creationId xmlns:a16="http://schemas.microsoft.com/office/drawing/2014/main" id="{A7BB47DD-3028-0AFD-A4A3-8A30A4E7E8D9}"/>
              </a:ext>
            </a:extLst>
          </p:cNvPr>
          <p:cNvSpPr txBox="1"/>
          <p:nvPr/>
        </p:nvSpPr>
        <p:spPr>
          <a:xfrm>
            <a:off x="4378322" y="2426458"/>
            <a:ext cx="3267337"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r>
              <a:rPr lang="en-US" sz="1600" b="0" i="0" kern="1200" dirty="0"/>
              <a:t>Identify safety best practices for frontier models</a:t>
            </a:r>
          </a:p>
          <a:p>
            <a:pPr marL="285750" indent="-285750" defTabSz="622300">
              <a:spcBef>
                <a:spcPct val="0"/>
              </a:spcBef>
              <a:spcAft>
                <a:spcPct val="35000"/>
              </a:spcAft>
              <a:buFont typeface="Arial" panose="020B0604020202020204" pitchFamily="34" charset="0"/>
              <a:buChar char="•"/>
            </a:pPr>
            <a:r>
              <a:rPr lang="en-US" sz="1600" b="0" i="0" kern="1200" dirty="0"/>
              <a:t>Support efforts to leverage AI to address society’s biggest challenges</a:t>
            </a:r>
          </a:p>
          <a:p>
            <a:pPr marL="285750" indent="-285750" defTabSz="622300">
              <a:spcBef>
                <a:spcPct val="0"/>
              </a:spcBef>
              <a:spcAft>
                <a:spcPct val="35000"/>
              </a:spcAft>
              <a:buFont typeface="Arial" panose="020B0604020202020204" pitchFamily="34" charset="0"/>
              <a:buChar char="•"/>
            </a:pPr>
            <a:r>
              <a:rPr lang="en-US" sz="1600" b="0" i="0" kern="1200" dirty="0"/>
              <a:t>Welcomes participation from other organizations developing frontier AI models willing to collaborate toward the safe advancement of these models</a:t>
            </a:r>
            <a:endParaRPr lang="en-US" sz="1600" i="0" kern="1200" dirty="0"/>
          </a:p>
          <a:p>
            <a:pPr defTabSz="622300">
              <a:spcBef>
                <a:spcPct val="0"/>
              </a:spcBef>
              <a:spcAft>
                <a:spcPct val="35000"/>
              </a:spcAft>
            </a:pPr>
            <a:endParaRPr lang="en-US" sz="1600" i="0" kern="1200" dirty="0"/>
          </a:p>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Tree>
    <p:extLst>
      <p:ext uri="{BB962C8B-B14F-4D97-AF65-F5344CB8AC3E}">
        <p14:creationId xmlns:p14="http://schemas.microsoft.com/office/powerpoint/2010/main" val="41300570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61EF529-E0C8-162F-04A4-A58258A1DE3E}"/>
              </a:ext>
            </a:extLst>
          </p:cNvPr>
          <p:cNvPicPr>
            <a:picLocks noChangeAspect="1"/>
          </p:cNvPicPr>
          <p:nvPr/>
        </p:nvPicPr>
        <p:blipFill>
          <a:blip r:embed="rId3"/>
          <a:stretch>
            <a:fillRect/>
          </a:stretch>
        </p:blipFill>
        <p:spPr>
          <a:xfrm>
            <a:off x="0" y="89714"/>
            <a:ext cx="12192000" cy="6522753"/>
          </a:xfrm>
          <a:prstGeom prst="rect">
            <a:avLst/>
          </a:prstGeom>
        </p:spPr>
      </p:pic>
      <p:sp>
        <p:nvSpPr>
          <p:cNvPr id="10" name="ZoneTexte 9">
            <a:extLst>
              <a:ext uri="{FF2B5EF4-FFF2-40B4-BE49-F238E27FC236}">
                <a16:creationId xmlns:a16="http://schemas.microsoft.com/office/drawing/2014/main" id="{ABF75623-4735-7C4F-7E0F-F8D92D3B43EE}"/>
              </a:ext>
            </a:extLst>
          </p:cNvPr>
          <p:cNvSpPr txBox="1"/>
          <p:nvPr/>
        </p:nvSpPr>
        <p:spPr>
          <a:xfrm>
            <a:off x="257934" y="1807999"/>
            <a:ext cx="2428622" cy="307777"/>
          </a:xfrm>
          <a:prstGeom prst="rect">
            <a:avLst/>
          </a:prstGeom>
          <a:noFill/>
        </p:spPr>
        <p:txBody>
          <a:bodyPr wrap="square">
            <a:spAutoFit/>
          </a:bodyPr>
          <a:lstStyle/>
          <a:p>
            <a:r>
              <a:rPr lang="en-US" sz="1400" u="sng" kern="0" noProof="0" dirty="0">
                <a:solidFill>
                  <a:srgbClr val="0078D4"/>
                </a:solidFill>
                <a:effectLst/>
                <a:latin typeface="Segoe UI" panose="020B0502040204020203" pitchFamily="34" charset="0"/>
                <a:ea typeface="Calibri" panose="020F0502020204030204" pitchFamily="34" charset="0"/>
                <a:hlinkClick r:id="rId4"/>
              </a:rPr>
              <a:t>https://aka.ms/</a:t>
            </a:r>
            <a:r>
              <a:rPr lang="en-US" sz="1400" u="sng" kern="0" noProof="0" dirty="0">
                <a:solidFill>
                  <a:srgbClr val="0078D4"/>
                </a:solidFill>
                <a:effectLst/>
                <a:latin typeface="+mj-lt"/>
                <a:ea typeface="Calibri" panose="020F0502020204030204" pitchFamily="34" charset="0"/>
                <a:hlinkClick r:id="rId4"/>
              </a:rPr>
              <a:t>RAI</a:t>
            </a:r>
            <a:endParaRPr lang="en-US" sz="1400" noProof="0" dirty="0">
              <a:latin typeface="+mj-lt"/>
            </a:endParaRPr>
          </a:p>
        </p:txBody>
      </p:sp>
      <p:pic>
        <p:nvPicPr>
          <p:cNvPr id="8" name="Image 7">
            <a:extLst>
              <a:ext uri="{FF2B5EF4-FFF2-40B4-BE49-F238E27FC236}">
                <a16:creationId xmlns:a16="http://schemas.microsoft.com/office/drawing/2014/main" id="{5EDCA36B-EC68-83FB-A3B9-F2E29847D9A1}"/>
              </a:ext>
            </a:extLst>
          </p:cNvPr>
          <p:cNvPicPr>
            <a:picLocks noChangeAspect="1"/>
          </p:cNvPicPr>
          <p:nvPr/>
        </p:nvPicPr>
        <p:blipFill>
          <a:blip r:embed="rId5"/>
          <a:stretch>
            <a:fillRect/>
          </a:stretch>
        </p:blipFill>
        <p:spPr>
          <a:xfrm>
            <a:off x="0" y="6612467"/>
            <a:ext cx="12192000" cy="267800"/>
          </a:xfrm>
          <a:prstGeom prst="rect">
            <a:avLst/>
          </a:prstGeom>
          <a:ln>
            <a:noFill/>
          </a:ln>
        </p:spPr>
      </p:pic>
    </p:spTree>
    <p:extLst>
      <p:ext uri="{BB962C8B-B14F-4D97-AF65-F5344CB8AC3E}">
        <p14:creationId xmlns:p14="http://schemas.microsoft.com/office/powerpoint/2010/main" val="27896581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A484B-E5DF-2686-86BF-23D3F16767B0}"/>
              </a:ext>
            </a:extLst>
          </p:cNvPr>
          <p:cNvSpPr>
            <a:spLocks noGrp="1"/>
          </p:cNvSpPr>
          <p:nvPr>
            <p:ph type="title"/>
          </p:nvPr>
        </p:nvSpPr>
        <p:spPr>
          <a:xfrm>
            <a:off x="588263" y="457200"/>
            <a:ext cx="11018520" cy="492443"/>
          </a:xfrm>
        </p:spPr>
        <p:txBody>
          <a:bodyPr/>
          <a:lstStyle/>
          <a:p>
            <a:r>
              <a:rPr lang="en-US" dirty="0"/>
              <a:t>Quiz</a:t>
            </a:r>
          </a:p>
        </p:txBody>
      </p:sp>
      <p:sp>
        <p:nvSpPr>
          <p:cNvPr id="3" name="Espace réservé du texte 2">
            <a:extLst>
              <a:ext uri="{FF2B5EF4-FFF2-40B4-BE49-F238E27FC236}">
                <a16:creationId xmlns:a16="http://schemas.microsoft.com/office/drawing/2014/main" id="{509D95DF-0FE1-E304-2D9A-E54813B9DCB9}"/>
              </a:ext>
            </a:extLst>
          </p:cNvPr>
          <p:cNvSpPr>
            <a:spLocks noGrp="1"/>
          </p:cNvSpPr>
          <p:nvPr>
            <p:ph type="body" sz="quarter" idx="10"/>
          </p:nvPr>
        </p:nvSpPr>
        <p:spPr>
          <a:xfrm>
            <a:off x="1930401" y="1996557"/>
            <a:ext cx="7589520" cy="738664"/>
          </a:xfrm>
        </p:spPr>
        <p:txBody>
          <a:bodyPr/>
          <a:lstStyle/>
          <a:p>
            <a:r>
              <a:rPr lang="en-US" dirty="0"/>
              <a:t>What is the title of the book by Brad Smith and Carol Ann Brown? </a:t>
            </a:r>
          </a:p>
        </p:txBody>
      </p:sp>
    </p:spTree>
    <p:extLst>
      <p:ext uri="{BB962C8B-B14F-4D97-AF65-F5344CB8AC3E}">
        <p14:creationId xmlns:p14="http://schemas.microsoft.com/office/powerpoint/2010/main" val="35277500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82016E-089F-0C19-9731-90F065E2F7D2}"/>
              </a:ext>
            </a:extLst>
          </p:cNvPr>
          <p:cNvSpPr>
            <a:spLocks noGrp="1"/>
          </p:cNvSpPr>
          <p:nvPr>
            <p:ph type="title"/>
          </p:nvPr>
        </p:nvSpPr>
        <p:spPr/>
        <p:txBody>
          <a:bodyPr/>
          <a:lstStyle/>
          <a:p>
            <a:r>
              <a:rPr lang="en-US" sz="3200" dirty="0"/>
              <a:t>AI is advancing fast - policy &amp; regulation of it may be, too</a:t>
            </a:r>
            <a:endParaRPr lang="en-US" dirty="0"/>
          </a:p>
        </p:txBody>
      </p:sp>
      <p:sp>
        <p:nvSpPr>
          <p:cNvPr id="3" name="Espace réservé du texte 2">
            <a:extLst>
              <a:ext uri="{FF2B5EF4-FFF2-40B4-BE49-F238E27FC236}">
                <a16:creationId xmlns:a16="http://schemas.microsoft.com/office/drawing/2014/main" id="{2BF77DD4-9B45-418A-FB5B-22BF3467CB5A}"/>
              </a:ext>
            </a:extLst>
          </p:cNvPr>
          <p:cNvSpPr>
            <a:spLocks noGrp="1"/>
          </p:cNvSpPr>
          <p:nvPr>
            <p:ph type="body" sz="quarter" idx="10"/>
          </p:nvPr>
        </p:nvSpPr>
        <p:spPr>
          <a:xfrm>
            <a:off x="588263" y="1386957"/>
            <a:ext cx="6745598" cy="4992136"/>
          </a:xfrm>
        </p:spPr>
        <p:txBody>
          <a:bodyPr/>
          <a:lstStyle/>
          <a:p>
            <a:pPr>
              <a:spcBef>
                <a:spcPts val="1200"/>
              </a:spcBef>
            </a:pPr>
            <a:r>
              <a:rPr lang="en-US" sz="2000" dirty="0"/>
              <a:t>Governments plan to expand their use of AI, and regulation may be soon to follow. </a:t>
            </a:r>
          </a:p>
          <a:p>
            <a:pPr>
              <a:spcBef>
                <a:spcPts val="1200"/>
              </a:spcBef>
            </a:pPr>
            <a:r>
              <a:rPr lang="en-US" sz="2000" dirty="0"/>
              <a:t>Here are some things that may be a target for </a:t>
            </a:r>
            <a:r>
              <a:rPr lang="en-US" sz="2000"/>
              <a:t>regulation:</a:t>
            </a:r>
            <a:endParaRPr lang="en-US" sz="2000" dirty="0"/>
          </a:p>
          <a:p>
            <a:pPr lvl="1"/>
            <a:r>
              <a:rPr lang="en-US" sz="1800" dirty="0">
                <a:latin typeface="+mj-lt"/>
              </a:rPr>
              <a:t>National security risks</a:t>
            </a:r>
            <a:r>
              <a:rPr lang="en-US" sz="1800" dirty="0"/>
              <a:t>: Governments are concerned that AI could lead to new threats to national security, such as cyberattacks or biological weapons.</a:t>
            </a:r>
          </a:p>
          <a:p>
            <a:pPr lvl="1"/>
            <a:r>
              <a:rPr lang="en-US" sz="1800" dirty="0">
                <a:latin typeface="+mj-lt"/>
              </a:rPr>
              <a:t>Algorithmic biases</a:t>
            </a:r>
            <a:r>
              <a:rPr lang="en-US" sz="1800" dirty="0"/>
              <a:t>: There is a worry about AI harming vulnerable populations through biases in algorithms, potentially leading to discrimination.</a:t>
            </a:r>
          </a:p>
          <a:p>
            <a:pPr lvl="1"/>
            <a:r>
              <a:rPr lang="en-US" sz="1800" dirty="0">
                <a:latin typeface="+mj-lt"/>
              </a:rPr>
              <a:t>Workforce impact</a:t>
            </a:r>
            <a:r>
              <a:rPr lang="en-US" sz="1800" dirty="0"/>
              <a:t>: The potential displacement of workers by AI is a significant concern, as it could have widespread socioeconomic effects.</a:t>
            </a:r>
          </a:p>
          <a:p>
            <a:pPr lvl="1"/>
            <a:r>
              <a:rPr lang="en-US" sz="1800" dirty="0">
                <a:latin typeface="+mj-lt"/>
              </a:rPr>
              <a:t>Misinformation spread</a:t>
            </a:r>
            <a:r>
              <a:rPr lang="en-US" sz="1800" dirty="0"/>
              <a:t>: The use of AI in spreading misinformation, e.g., deepfakes, is a critical issue, highlighting the need for regulation in sensitive use cases.</a:t>
            </a:r>
          </a:p>
          <a:p>
            <a:endParaRPr lang="en-US" sz="2000" dirty="0"/>
          </a:p>
        </p:txBody>
      </p:sp>
      <p:sp>
        <p:nvSpPr>
          <p:cNvPr id="4" name="TextBox 6">
            <a:extLst>
              <a:ext uri="{FF2B5EF4-FFF2-40B4-BE49-F238E27FC236}">
                <a16:creationId xmlns:a16="http://schemas.microsoft.com/office/drawing/2014/main" id="{F8CB32C6-A4E5-0FCB-8F54-66960B5AAC21}"/>
              </a:ext>
            </a:extLst>
          </p:cNvPr>
          <p:cNvSpPr txBox="1"/>
          <p:nvPr/>
        </p:nvSpPr>
        <p:spPr>
          <a:xfrm>
            <a:off x="7470709" y="6031468"/>
            <a:ext cx="4468929" cy="738664"/>
          </a:xfrm>
          <a:prstGeom prst="rect">
            <a:avLst/>
          </a:prstGeom>
          <a:noFill/>
        </p:spPr>
        <p:txBody>
          <a:bodyPr wrap="square" lIns="0" tIns="0" rIns="0" bIns="0" rtlCol="0">
            <a:spAutoFit/>
          </a:bodyPr>
          <a:lstStyle/>
          <a:p>
            <a:pPr algn="r"/>
            <a:r>
              <a:rPr lang="en-US" sz="1600" dirty="0"/>
              <a:t>See also </a:t>
            </a:r>
            <a:r>
              <a:rPr lang="en-US" sz="1600" dirty="0">
                <a:hlinkClick r:id="rId3"/>
              </a:rPr>
              <a:t>OECD’s live repository of National AI policies &amp; strategies</a:t>
            </a:r>
            <a:endParaRPr lang="en-US" sz="1600" dirty="0"/>
          </a:p>
          <a:p>
            <a:pPr algn="r"/>
            <a:r>
              <a:rPr lang="en-US" sz="1600" dirty="0">
                <a:solidFill>
                  <a:schemeClr val="accent1"/>
                </a:solidFill>
                <a:hlinkClick r:id="rId4">
                  <a:extLst>
                    <a:ext uri="{A12FA001-AC4F-418D-AE19-62706E023703}">
                      <ahyp:hlinkClr xmlns:ahyp="http://schemas.microsoft.com/office/drawing/2018/hyperlinkcolor" val="tx"/>
                    </a:ext>
                  </a:extLst>
                </a:hlinkClick>
              </a:rPr>
              <a:t>AI Regulation Is Coming (hbr.org)</a:t>
            </a:r>
            <a:r>
              <a:rPr lang="en-US" sz="1600" dirty="0"/>
              <a:t> </a:t>
            </a:r>
          </a:p>
        </p:txBody>
      </p:sp>
      <p:pic>
        <p:nvPicPr>
          <p:cNvPr id="5" name="Image 4">
            <a:extLst>
              <a:ext uri="{FF2B5EF4-FFF2-40B4-BE49-F238E27FC236}">
                <a16:creationId xmlns:a16="http://schemas.microsoft.com/office/drawing/2014/main" id="{BC58BAE6-1ACF-D4E4-3655-27A232457D7F}"/>
              </a:ext>
            </a:extLst>
          </p:cNvPr>
          <p:cNvPicPr>
            <a:picLocks noChangeAspect="1"/>
          </p:cNvPicPr>
          <p:nvPr/>
        </p:nvPicPr>
        <p:blipFill>
          <a:blip r:embed="rId5"/>
          <a:stretch>
            <a:fillRect/>
          </a:stretch>
        </p:blipFill>
        <p:spPr>
          <a:xfrm>
            <a:off x="8431470" y="1339076"/>
            <a:ext cx="3172267" cy="4495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159719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F72B7-C087-6354-AFD0-3AFC1B9F1EF2}"/>
              </a:ext>
            </a:extLst>
          </p:cNvPr>
          <p:cNvSpPr>
            <a:spLocks noGrp="1"/>
          </p:cNvSpPr>
          <p:nvPr>
            <p:ph type="title"/>
          </p:nvPr>
        </p:nvSpPr>
        <p:spPr>
          <a:xfrm>
            <a:off x="585216" y="2542604"/>
            <a:ext cx="9144000" cy="886397"/>
          </a:xfrm>
        </p:spPr>
        <p:txBody>
          <a:bodyPr/>
          <a:lstStyle/>
          <a:p>
            <a:r>
              <a:rPr lang="en-US" dirty="0"/>
              <a:t>Microsoft resources for Responsible AI</a:t>
            </a:r>
            <a:br>
              <a:rPr lang="en-US" dirty="0"/>
            </a:br>
            <a:r>
              <a:rPr lang="en-US" sz="2800" dirty="0">
                <a:latin typeface="+mn-lt"/>
              </a:rPr>
              <a:t>(tools and practices)</a:t>
            </a:r>
            <a:endParaRPr lang="en-US" dirty="0">
              <a:latin typeface="+mn-lt"/>
            </a:endParaRPr>
          </a:p>
        </p:txBody>
      </p:sp>
    </p:spTree>
    <p:extLst>
      <p:ext uri="{BB962C8B-B14F-4D97-AF65-F5344CB8AC3E}">
        <p14:creationId xmlns:p14="http://schemas.microsoft.com/office/powerpoint/2010/main" val="3334050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282575" y="422275"/>
            <a:ext cx="11909425"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51" normalizeH="0" baseline="0" noProof="0" dirty="0">
                <a:ln w="3175">
                  <a:noFill/>
                </a:ln>
                <a:solidFill>
                  <a:schemeClr val="tx1"/>
                </a:solidFill>
                <a:effectLst/>
                <a:uLnTx/>
                <a:uFillTx/>
                <a:latin typeface="+mj-lt"/>
                <a:ea typeface="+mj-ea"/>
                <a:cs typeface="Segoe UI" pitchFamily="34" charset="0"/>
              </a:rPr>
              <a:t>Responsible AI tools and practices</a:t>
            </a:r>
            <a:endParaRPr kumimoji="0" lang="en-US" sz="3200" b="0" i="0" u="none" strike="noStrike" kern="1200" cap="none" spc="-51" normalizeH="0" baseline="0" noProof="0" dirty="0">
              <a:ln w="3175">
                <a:noFill/>
              </a:ln>
              <a:solidFill>
                <a:schemeClr val="tx1"/>
              </a:solidFill>
              <a:effectLst/>
              <a:uLnTx/>
              <a:uFillTx/>
              <a:latin typeface="Segoe UI" panose="020B0502040204020203" pitchFamily="34" charset="0"/>
              <a:ea typeface="+mj-ea"/>
              <a:cs typeface="Segoe UI" pitchFamily="34" charset="0"/>
            </a:endParaRPr>
          </a:p>
        </p:txBody>
      </p:sp>
      <p:sp>
        <p:nvSpPr>
          <p:cNvPr id="29" name="Rectangle: Rounded Corners 8">
            <a:hlinkClick r:id="rId3"/>
            <a:extLst>
              <a:ext uri="{FF2B5EF4-FFF2-40B4-BE49-F238E27FC236}">
                <a16:creationId xmlns:a16="http://schemas.microsoft.com/office/drawing/2014/main" id="{C585EA9B-D0A1-F5D3-9C97-37C36654E8AF}"/>
              </a:ext>
            </a:extLst>
          </p:cNvPr>
          <p:cNvSpPr/>
          <p:nvPr/>
        </p:nvSpPr>
        <p:spPr bwMode="auto">
          <a:xfrm>
            <a:off x="922210" y="3277291"/>
            <a:ext cx="2607479" cy="343419"/>
          </a:xfrm>
          <a:prstGeom prst="roundRect">
            <a:avLst>
              <a:gd name="adj" fmla="val 8648"/>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RAI Maturity Model</a:t>
            </a:r>
          </a:p>
        </p:txBody>
      </p:sp>
      <p:grpSp>
        <p:nvGrpSpPr>
          <p:cNvPr id="8" name="Group 7">
            <a:extLst>
              <a:ext uri="{FF2B5EF4-FFF2-40B4-BE49-F238E27FC236}">
                <a16:creationId xmlns:a16="http://schemas.microsoft.com/office/drawing/2014/main" id="{5389A8EE-2ED7-EBE9-A271-BC7A7F19E929}"/>
              </a:ext>
              <a:ext uri="{C183D7F6-B498-43B3-948B-1728B52AA6E4}">
                <adec:decorative xmlns:adec="http://schemas.microsoft.com/office/drawing/2017/decorative" val="1"/>
              </a:ext>
            </a:extLst>
          </p:cNvPr>
          <p:cNvGrpSpPr/>
          <p:nvPr/>
        </p:nvGrpSpPr>
        <p:grpSpPr>
          <a:xfrm>
            <a:off x="4423334" y="1237668"/>
            <a:ext cx="2597229" cy="2344434"/>
            <a:chOff x="4097748" y="4080546"/>
            <a:chExt cx="2597229" cy="2344434"/>
          </a:xfrm>
        </p:grpSpPr>
        <p:pic>
          <p:nvPicPr>
            <p:cNvPr id="17" name="Picture 16" descr="Graphical user interface, text, application, website&#10;&#10;Description automatically generated">
              <a:extLst>
                <a:ext uri="{FF2B5EF4-FFF2-40B4-BE49-F238E27FC236}">
                  <a16:creationId xmlns:a16="http://schemas.microsoft.com/office/drawing/2014/main" id="{A8F98C61-179F-F118-BE7C-36681FE38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205" y="4080546"/>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33" name="Rectangle: Rounded Corners 8">
              <a:hlinkClick r:id="rId5"/>
              <a:extLst>
                <a:ext uri="{FF2B5EF4-FFF2-40B4-BE49-F238E27FC236}">
                  <a16:creationId xmlns:a16="http://schemas.microsoft.com/office/drawing/2014/main" id="{8C86488E-D66C-A834-7EA8-054823E5FCD6}"/>
                </a:ext>
              </a:extLst>
            </p:cNvPr>
            <p:cNvSpPr/>
            <p:nvPr/>
          </p:nvSpPr>
          <p:spPr bwMode="auto">
            <a:xfrm>
              <a:off x="4097748" y="607518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HAX Toolkit</a:t>
              </a:r>
            </a:p>
          </p:txBody>
        </p:sp>
      </p:grpSp>
      <p:sp>
        <p:nvSpPr>
          <p:cNvPr id="34" name="Rectangle: Rounded Corners 8">
            <a:extLst>
              <a:ext uri="{FF2B5EF4-FFF2-40B4-BE49-F238E27FC236}">
                <a16:creationId xmlns:a16="http://schemas.microsoft.com/office/drawing/2014/main" id="{D3F5DC3F-2D9C-9248-2E0E-5BAF3B928411}"/>
              </a:ext>
            </a:extLst>
          </p:cNvPr>
          <p:cNvSpPr/>
          <p:nvPr/>
        </p:nvSpPr>
        <p:spPr bwMode="auto">
          <a:xfrm>
            <a:off x="8137820" y="3232302"/>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Guide: Red-teaming LLMs</a:t>
            </a:r>
          </a:p>
        </p:txBody>
      </p:sp>
      <p:pic>
        <p:nvPicPr>
          <p:cNvPr id="11" name="Picture 10" descr="A close-up of a computer screen&#10;&#10;Description automatically generated">
            <a:extLst>
              <a:ext uri="{FF2B5EF4-FFF2-40B4-BE49-F238E27FC236}">
                <a16:creationId xmlns:a16="http://schemas.microsoft.com/office/drawing/2014/main" id="{9CC93F28-8439-07EE-8082-773B7020A400}"/>
              </a:ext>
            </a:extLst>
          </p:cNvPr>
          <p:cNvPicPr>
            <a:picLocks noChangeAspect="1"/>
          </p:cNvPicPr>
          <p:nvPr/>
        </p:nvPicPr>
        <p:blipFill rotWithShape="1">
          <a:blip r:embed="rId6"/>
          <a:srcRect l="60377" r="19864" b="3279"/>
          <a:stretch/>
        </p:blipFill>
        <p:spPr>
          <a:xfrm>
            <a:off x="914228" y="1237668"/>
            <a:ext cx="2511910" cy="1903416"/>
          </a:xfrm>
          <a:prstGeom prst="rect">
            <a:avLst/>
          </a:prstGeom>
        </p:spPr>
      </p:pic>
      <p:pic>
        <p:nvPicPr>
          <p:cNvPr id="14" name="Picture 13">
            <a:extLst>
              <a:ext uri="{FF2B5EF4-FFF2-40B4-BE49-F238E27FC236}">
                <a16:creationId xmlns:a16="http://schemas.microsoft.com/office/drawing/2014/main" id="{F080A7BF-016D-A5F6-C859-6553D288F06F}"/>
              </a:ext>
            </a:extLst>
          </p:cNvPr>
          <p:cNvPicPr>
            <a:picLocks noChangeAspect="1"/>
          </p:cNvPicPr>
          <p:nvPr/>
        </p:nvPicPr>
        <p:blipFill rotWithShape="1">
          <a:blip r:embed="rId7"/>
          <a:srcRect l="2737"/>
          <a:stretch/>
        </p:blipFill>
        <p:spPr>
          <a:xfrm>
            <a:off x="8025741" y="1237668"/>
            <a:ext cx="2817912" cy="1903416"/>
          </a:xfrm>
          <a:prstGeom prst="rect">
            <a:avLst/>
          </a:prstGeom>
        </p:spPr>
      </p:pic>
      <p:grpSp>
        <p:nvGrpSpPr>
          <p:cNvPr id="3" name="Group 2" descr="Screen shot of tool called Improve fairness of AI systems">
            <a:extLst>
              <a:ext uri="{FF2B5EF4-FFF2-40B4-BE49-F238E27FC236}">
                <a16:creationId xmlns:a16="http://schemas.microsoft.com/office/drawing/2014/main" id="{5C34668F-947F-2EA7-7CDE-2D14ADE2F18E}"/>
              </a:ext>
            </a:extLst>
          </p:cNvPr>
          <p:cNvGrpSpPr/>
          <p:nvPr/>
        </p:nvGrpSpPr>
        <p:grpSpPr>
          <a:xfrm>
            <a:off x="922210" y="4097672"/>
            <a:ext cx="2607479" cy="2325873"/>
            <a:chOff x="613206" y="1294837"/>
            <a:chExt cx="2607479" cy="2325873"/>
          </a:xfrm>
        </p:grpSpPr>
        <p:pic>
          <p:nvPicPr>
            <p:cNvPr id="4" name="Picture 3" descr="Graphical user interface, text, website&#10;&#10;Description automatically generated">
              <a:extLst>
                <a:ext uri="{FF2B5EF4-FFF2-40B4-BE49-F238E27FC236}">
                  <a16:creationId xmlns:a16="http://schemas.microsoft.com/office/drawing/2014/main" id="{CC7585B7-90E2-0CAD-986E-8CAC397FC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06" y="1294837"/>
              <a:ext cx="2585772" cy="1903416"/>
            </a:xfrm>
            <a:prstGeom prst="rect">
              <a:avLst/>
            </a:prstGeom>
            <a:ln w="12700">
              <a:solidFill>
                <a:schemeClr val="bg1">
                  <a:lumMod val="85000"/>
                </a:schemeClr>
              </a:solidFill>
            </a:ln>
            <a:effectLst>
              <a:outerShdw blurRad="327190" dist="34390" dir="2700000" sx="100267" sy="100267" algn="tl" rotWithShape="0">
                <a:prstClr val="black">
                  <a:alpha val="15245"/>
                </a:prstClr>
              </a:outerShdw>
            </a:effectLst>
          </p:spPr>
        </p:pic>
        <p:sp>
          <p:nvSpPr>
            <p:cNvPr id="5" name="Rectangle: Rounded Corners 8">
              <a:hlinkClick r:id="rId3"/>
              <a:extLst>
                <a:ext uri="{FF2B5EF4-FFF2-40B4-BE49-F238E27FC236}">
                  <a16:creationId xmlns:a16="http://schemas.microsoft.com/office/drawing/2014/main" id="{8E05526A-06FC-6D38-7F3B-014EE6A1A13A}"/>
                </a:ext>
              </a:extLst>
            </p:cNvPr>
            <p:cNvSpPr/>
            <p:nvPr/>
          </p:nvSpPr>
          <p:spPr bwMode="auto">
            <a:xfrm>
              <a:off x="613206" y="3277291"/>
              <a:ext cx="2607479" cy="343419"/>
            </a:xfrm>
            <a:prstGeom prst="roundRect">
              <a:avLst>
                <a:gd name="adj" fmla="val 8648"/>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Fairlearn</a:t>
              </a:r>
            </a:p>
          </p:txBody>
        </p:sp>
      </p:grpSp>
      <p:grpSp>
        <p:nvGrpSpPr>
          <p:cNvPr id="6" name="Group 5" descr="Screen shot of too: Understand models">
            <a:extLst>
              <a:ext uri="{FF2B5EF4-FFF2-40B4-BE49-F238E27FC236}">
                <a16:creationId xmlns:a16="http://schemas.microsoft.com/office/drawing/2014/main" id="{E2859EAB-CB9F-B0AD-F366-53E176A6DA73}"/>
              </a:ext>
            </a:extLst>
          </p:cNvPr>
          <p:cNvGrpSpPr/>
          <p:nvPr/>
        </p:nvGrpSpPr>
        <p:grpSpPr>
          <a:xfrm>
            <a:off x="4423334" y="4097672"/>
            <a:ext cx="2593754" cy="2338053"/>
            <a:chOff x="4097748" y="1294837"/>
            <a:chExt cx="2593754" cy="2338053"/>
          </a:xfrm>
        </p:grpSpPr>
        <p:pic>
          <p:nvPicPr>
            <p:cNvPr id="7" name="Picture 6" descr="Graphical user interface, website&#10;&#10;Description automatically generated">
              <a:extLst>
                <a:ext uri="{FF2B5EF4-FFF2-40B4-BE49-F238E27FC236}">
                  <a16:creationId xmlns:a16="http://schemas.microsoft.com/office/drawing/2014/main" id="{8072AAFC-FB75-26BB-1733-5D9A6390C5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5730" y="1294837"/>
              <a:ext cx="2585772" cy="1903416"/>
            </a:xfrm>
            <a:prstGeom prst="rect">
              <a:avLst/>
            </a:prstGeom>
            <a:ln w="12700">
              <a:solidFill>
                <a:schemeClr val="bg1">
                  <a:lumMod val="85000"/>
                </a:schemeClr>
              </a:solidFill>
            </a:ln>
            <a:effectLst>
              <a:outerShdw blurRad="317500" dist="127000" dir="2700000" algn="tl" rotWithShape="0">
                <a:prstClr val="black">
                  <a:alpha val="15000"/>
                </a:prstClr>
              </a:outerShdw>
            </a:effectLst>
          </p:spPr>
        </p:pic>
        <p:sp>
          <p:nvSpPr>
            <p:cNvPr id="9" name="Rectangle: Rounded Corners 8">
              <a:hlinkClick r:id="rId10"/>
              <a:extLst>
                <a:ext uri="{FF2B5EF4-FFF2-40B4-BE49-F238E27FC236}">
                  <a16:creationId xmlns:a16="http://schemas.microsoft.com/office/drawing/2014/main" id="{E5B636FE-C8F0-825D-F5D8-FC1740F63168}"/>
                </a:ext>
              </a:extLst>
            </p:cNvPr>
            <p:cNvSpPr/>
            <p:nvPr/>
          </p:nvSpPr>
          <p:spPr bwMode="auto">
            <a:xfrm>
              <a:off x="4097748" y="328309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dirty="0">
                  <a:solidFill>
                    <a:schemeClr val="bg1"/>
                  </a:solidFill>
                  <a:cs typeface="Segoe UI" pitchFamily="34" charset="0"/>
                </a:rPr>
                <a:t>InterpretML</a:t>
              </a:r>
            </a:p>
          </p:txBody>
        </p:sp>
      </p:grpSp>
      <p:grpSp>
        <p:nvGrpSpPr>
          <p:cNvPr id="10" name="Group 9" descr="Screen shot of tool interface: Error Analysis">
            <a:extLst>
              <a:ext uri="{FF2B5EF4-FFF2-40B4-BE49-F238E27FC236}">
                <a16:creationId xmlns:a16="http://schemas.microsoft.com/office/drawing/2014/main" id="{EA7C38F4-4CF5-715D-FE8D-765E204EA124}"/>
              </a:ext>
            </a:extLst>
          </p:cNvPr>
          <p:cNvGrpSpPr/>
          <p:nvPr/>
        </p:nvGrpSpPr>
        <p:grpSpPr>
          <a:xfrm>
            <a:off x="8025741" y="4102727"/>
            <a:ext cx="2607734" cy="2332998"/>
            <a:chOff x="7605204" y="1299892"/>
            <a:chExt cx="2607734" cy="2332998"/>
          </a:xfrm>
        </p:grpSpPr>
        <p:pic>
          <p:nvPicPr>
            <p:cNvPr id="13" name="Picture 12" descr="Graphical user interface&#10;&#10;Description automatically generated">
              <a:extLst>
                <a:ext uri="{FF2B5EF4-FFF2-40B4-BE49-F238E27FC236}">
                  <a16:creationId xmlns:a16="http://schemas.microsoft.com/office/drawing/2014/main" id="{EAF9588C-A609-6670-29F2-2808CEC090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27166" y="1299892"/>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15" name="Rectangle: Rounded Corners 8">
              <a:hlinkClick r:id="rId12"/>
              <a:extLst>
                <a:ext uri="{FF2B5EF4-FFF2-40B4-BE49-F238E27FC236}">
                  <a16:creationId xmlns:a16="http://schemas.microsoft.com/office/drawing/2014/main" id="{A4C9BADD-C9A6-74A4-1674-C0BDC22DC743}"/>
                </a:ext>
              </a:extLst>
            </p:cNvPr>
            <p:cNvSpPr/>
            <p:nvPr/>
          </p:nvSpPr>
          <p:spPr bwMode="auto">
            <a:xfrm>
              <a:off x="7605204" y="328309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Error Analysis</a:t>
              </a:r>
            </a:p>
          </p:txBody>
        </p:sp>
      </p:grpSp>
    </p:spTree>
    <p:extLst>
      <p:ext uri="{BB962C8B-B14F-4D97-AF65-F5344CB8AC3E}">
        <p14:creationId xmlns:p14="http://schemas.microsoft.com/office/powerpoint/2010/main" val="401325437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xmlns:a14="http://schemas.microsoft.com/office/drawing/2010/main">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C0670B-9137-B341-0CBC-2278A223F057}"/>
              </a:ext>
            </a:extLst>
          </p:cNvPr>
          <p:cNvSpPr>
            <a:spLocks noGrp="1"/>
          </p:cNvSpPr>
          <p:nvPr>
            <p:ph type="title"/>
          </p:nvPr>
        </p:nvSpPr>
        <p:spPr>
          <a:xfrm>
            <a:off x="588263" y="457200"/>
            <a:ext cx="11018520" cy="492443"/>
          </a:xfrm>
        </p:spPr>
        <p:txBody>
          <a:bodyPr wrap="square" anchor="t">
            <a:normAutofit/>
          </a:bodyPr>
          <a:lstStyle/>
          <a:p>
            <a:r>
              <a:rPr kumimoji="0" lang="en-GB" b="0" i="0" u="none" strike="noStrike" kern="1200" cap="none" spc="-51" normalizeH="0" baseline="0" noProof="0">
                <a:ln w="3175">
                  <a:noFill/>
                </a:ln>
                <a:effectLst/>
                <a:uLnTx/>
                <a:uFillTx/>
              </a:rPr>
              <a:t>Responsible AI tools and practices</a:t>
            </a:r>
            <a:endParaRPr lang="en-US" dirty="0"/>
          </a:p>
        </p:txBody>
      </p:sp>
      <p:pic>
        <p:nvPicPr>
          <p:cNvPr id="3" name="Média en ligne 2" title="Develop AI applications safely &amp; innovate with confidence using Microsoft Azure Responsible AI tools">
            <a:hlinkClick r:id="" action="ppaction://media"/>
            <a:extLst>
              <a:ext uri="{FF2B5EF4-FFF2-40B4-BE49-F238E27FC236}">
                <a16:creationId xmlns:a16="http://schemas.microsoft.com/office/drawing/2014/main" id="{E5F128EE-C22C-19C5-70EB-8007C767F268}"/>
              </a:ext>
            </a:extLst>
          </p:cNvPr>
          <p:cNvPicPr>
            <a:picLocks noRot="1" noChangeAspect="1"/>
          </p:cNvPicPr>
          <p:nvPr>
            <a:videoFile r:link="rId1"/>
          </p:nvPr>
        </p:nvPicPr>
        <p:blipFill>
          <a:blip r:embed="rId4"/>
          <a:stretch>
            <a:fillRect/>
          </a:stretch>
        </p:blipFill>
        <p:spPr>
          <a:xfrm>
            <a:off x="1684677" y="1286933"/>
            <a:ext cx="8817884" cy="4982105"/>
          </a:xfrm>
          <a:prstGeom prst="rect">
            <a:avLst/>
          </a:prstGeom>
          <a:noFill/>
        </p:spPr>
      </p:pic>
    </p:spTree>
    <p:extLst>
      <p:ext uri="{BB962C8B-B14F-4D97-AF65-F5344CB8AC3E}">
        <p14:creationId xmlns:p14="http://schemas.microsoft.com/office/powerpoint/2010/main" val="2977233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D2B2A-E7A9-20DA-FD87-D5520BA7D64E}"/>
            </a:ext>
          </a:extLst>
        </p:cNvPr>
        <p:cNvGrpSpPr/>
        <p:nvPr/>
      </p:nvGrpSpPr>
      <p:grpSpPr>
        <a:xfrm>
          <a:off x="0" y="0"/>
          <a:ext cx="0" cy="0"/>
          <a:chOff x="0" y="0"/>
          <a:chExt cx="0" cy="0"/>
        </a:xfrm>
      </p:grpSpPr>
      <p:pic>
        <p:nvPicPr>
          <p:cNvPr id="23" name="Image 22">
            <a:extLst>
              <a:ext uri="{FF2B5EF4-FFF2-40B4-BE49-F238E27FC236}">
                <a16:creationId xmlns:a16="http://schemas.microsoft.com/office/drawing/2014/main" id="{C6893BCD-3960-10F1-5691-BD93F9770ED1}"/>
              </a:ext>
            </a:extLst>
          </p:cNvPr>
          <p:cNvPicPr>
            <a:picLocks noChangeAspect="1"/>
          </p:cNvPicPr>
          <p:nvPr/>
        </p:nvPicPr>
        <p:blipFill>
          <a:blip r:embed="rId3"/>
          <a:stretch>
            <a:fillRect/>
          </a:stretch>
        </p:blipFill>
        <p:spPr>
          <a:xfrm>
            <a:off x="0" y="122497"/>
            <a:ext cx="12192000" cy="6613005"/>
          </a:xfrm>
          <a:prstGeom prst="rect">
            <a:avLst/>
          </a:prstGeom>
        </p:spPr>
      </p:pic>
      <p:pic>
        <p:nvPicPr>
          <p:cNvPr id="6" name="Image 5" descr="Une image contenant texte, motif, point&#10;&#10;Description générée automatiquement">
            <a:extLst>
              <a:ext uri="{FF2B5EF4-FFF2-40B4-BE49-F238E27FC236}">
                <a16:creationId xmlns:a16="http://schemas.microsoft.com/office/drawing/2014/main" id="{00C24F7B-2452-4500-6610-8EFA93C940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338" y="1263316"/>
            <a:ext cx="661305" cy="704587"/>
          </a:xfrm>
          <a:prstGeom prst="rect">
            <a:avLst/>
          </a:prstGeom>
          <a:noFill/>
          <a:ln>
            <a:noFill/>
          </a:ln>
        </p:spPr>
      </p:pic>
      <p:sp>
        <p:nvSpPr>
          <p:cNvPr id="9" name="ZoneTexte 8">
            <a:extLst>
              <a:ext uri="{FF2B5EF4-FFF2-40B4-BE49-F238E27FC236}">
                <a16:creationId xmlns:a16="http://schemas.microsoft.com/office/drawing/2014/main" id="{599CE840-7427-C365-F0CB-271296780BF0}"/>
              </a:ext>
            </a:extLst>
          </p:cNvPr>
          <p:cNvSpPr txBox="1"/>
          <p:nvPr/>
        </p:nvSpPr>
        <p:spPr>
          <a:xfrm>
            <a:off x="1023643" y="1369387"/>
            <a:ext cx="2428622" cy="492443"/>
          </a:xfrm>
          <a:prstGeom prst="rect">
            <a:avLst/>
          </a:prstGeom>
          <a:noFill/>
        </p:spPr>
        <p:txBody>
          <a:bodyPr wrap="square">
            <a:spAutoFit/>
          </a:bodyPr>
          <a:lstStyle/>
          <a:p>
            <a:r>
              <a:rPr lang="en-US" sz="1400" noProof="0" dirty="0"/>
              <a:t>To get started, visit</a:t>
            </a:r>
            <a:r>
              <a:rPr lang="en-US" sz="1400" b="0" noProof="0" dirty="0">
                <a:latin typeface="+mn-lt"/>
              </a:rPr>
              <a:t>: </a:t>
            </a:r>
            <a:r>
              <a:rPr lang="en-US" sz="1200" noProof="0" dirty="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https://aka.ms/</a:t>
            </a:r>
            <a:r>
              <a:rPr lang="en-US" sz="1200" noProof="0" dirty="0">
                <a:solidFill>
                  <a:srgbClr val="0078D4"/>
                </a:solidFill>
                <a:latin typeface="+mj-lt"/>
                <a:cs typeface="Segoe UI" panose="020B0502040204020203" pitchFamily="34" charset="0"/>
                <a:hlinkClick r:id="rId5">
                  <a:extLst>
                    <a:ext uri="{A12FA001-AC4F-418D-AE19-62706E023703}">
                      <ahyp:hlinkClr xmlns:ahyp="http://schemas.microsoft.com/office/drawing/2018/hyperlinkcolor" val="tx"/>
                    </a:ext>
                  </a:extLst>
                </a:hlinkClick>
              </a:rPr>
              <a:t>RAIresources</a:t>
            </a:r>
            <a:endParaRPr lang="en-US" sz="1200" noProof="0" dirty="0">
              <a:solidFill>
                <a:srgbClr val="0078D4"/>
              </a:solidFill>
              <a:latin typeface="+mj-lt"/>
              <a:cs typeface="Segoe UI" panose="020B0502040204020203" pitchFamily="34" charset="0"/>
            </a:endParaRPr>
          </a:p>
        </p:txBody>
      </p:sp>
      <p:sp>
        <p:nvSpPr>
          <p:cNvPr id="5" name="ZoneTexte 4">
            <a:extLst>
              <a:ext uri="{FF2B5EF4-FFF2-40B4-BE49-F238E27FC236}">
                <a16:creationId xmlns:a16="http://schemas.microsoft.com/office/drawing/2014/main" id="{1F1E31DA-D32E-178D-0146-A6A4C6CB72C4}"/>
              </a:ext>
            </a:extLst>
          </p:cNvPr>
          <p:cNvSpPr txBox="1"/>
          <p:nvPr/>
        </p:nvSpPr>
        <p:spPr>
          <a:xfrm>
            <a:off x="8015962" y="1861830"/>
            <a:ext cx="3935026" cy="523220"/>
          </a:xfrm>
          <a:prstGeom prst="rect">
            <a:avLst/>
          </a:prstGeom>
          <a:noFill/>
        </p:spPr>
        <p:txBody>
          <a:bodyPr wrap="square">
            <a:spAutoFit/>
          </a:bodyPr>
          <a:lstStyle/>
          <a:p>
            <a:pPr>
              <a:spcAft>
                <a:spcPts val="1800"/>
              </a:spcAft>
              <a:defRPr/>
            </a:pPr>
            <a:r>
              <a:rPr lang="en-US" sz="1400" spc="0" noProof="0" dirty="0">
                <a:ln>
                  <a:noFill/>
                </a:ln>
                <a:solidFill>
                  <a:schemeClr val="tx1"/>
                </a:solidFill>
                <a:latin typeface="+mn-lt"/>
                <a:ea typeface="Calibri" panose="020F0502020204030204" pitchFamily="34" charset="0"/>
                <a:cs typeface="Times New Roman" panose="02020603050405020304" pitchFamily="18" charset="0"/>
              </a:rPr>
              <a:t>See </a:t>
            </a:r>
            <a:r>
              <a:rPr lang="en-US" sz="1400" noProof="0" dirty="0">
                <a:latin typeface="+mn-lt"/>
                <a:hlinkClick r:id="rId6"/>
              </a:rPr>
              <a:t>Announcing Microsoft’s AI Customer Commitments - The Official Microsoft Blog</a:t>
            </a:r>
            <a:endParaRPr kumimoji="0" lang="en-US" sz="1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mn-lt"/>
            </a:endParaRPr>
          </a:p>
        </p:txBody>
      </p:sp>
    </p:spTree>
    <p:extLst>
      <p:ext uri="{BB962C8B-B14F-4D97-AF65-F5344CB8AC3E}">
        <p14:creationId xmlns:p14="http://schemas.microsoft.com/office/powerpoint/2010/main" val="4243126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CE76F4-5C1B-676C-DAF1-7ABA14820B23}"/>
              </a:ext>
            </a:extLst>
          </p:cNvPr>
          <p:cNvSpPr>
            <a:spLocks noGrp="1"/>
          </p:cNvSpPr>
          <p:nvPr>
            <p:ph type="title"/>
          </p:nvPr>
        </p:nvSpPr>
        <p:spPr/>
        <p:txBody>
          <a:bodyPr/>
          <a:lstStyle/>
          <a:p>
            <a:r>
              <a:rPr lang="en-US" dirty="0"/>
              <a:t>A quick recap! ;-)</a:t>
            </a:r>
          </a:p>
        </p:txBody>
      </p:sp>
      <p:sp>
        <p:nvSpPr>
          <p:cNvPr id="2" name="Espace réservé du texte 1">
            <a:extLst>
              <a:ext uri="{FF2B5EF4-FFF2-40B4-BE49-F238E27FC236}">
                <a16:creationId xmlns:a16="http://schemas.microsoft.com/office/drawing/2014/main" id="{3052E5D3-EF0F-7162-447E-0B954B8103A7}"/>
              </a:ext>
            </a:extLst>
          </p:cNvPr>
          <p:cNvSpPr>
            <a:spLocks noGrp="1"/>
          </p:cNvSpPr>
          <p:nvPr>
            <p:ph type="body" sz="quarter" idx="10"/>
          </p:nvPr>
        </p:nvSpPr>
        <p:spPr>
          <a:xfrm>
            <a:off x="588263" y="1386957"/>
            <a:ext cx="11018520" cy="5047536"/>
          </a:xfrm>
        </p:spPr>
        <p:txBody>
          <a:bodyPr/>
          <a:lstStyle/>
          <a:p>
            <a:pPr>
              <a:spcBef>
                <a:spcPts val="1200"/>
              </a:spcBef>
            </a:pPr>
            <a:r>
              <a:rPr lang="en-US" dirty="0">
                <a:solidFill>
                  <a:srgbClr val="000000"/>
                </a:solidFill>
                <a:latin typeface="Segoe UI"/>
                <a:cs typeface="Segoe UI"/>
              </a:rPr>
              <a:t>AI innovation is occurring at a rapid pace today and companies are accelerating adoption of AI.</a:t>
            </a:r>
          </a:p>
          <a:p>
            <a:pPr>
              <a:spcBef>
                <a:spcPts val="1200"/>
              </a:spcBef>
            </a:pPr>
            <a:r>
              <a:rPr lang="en-US" dirty="0">
                <a:solidFill>
                  <a:srgbClr val="000000"/>
                </a:solidFill>
                <a:latin typeface="Segoe UI"/>
                <a:cs typeface="Segoe UI"/>
              </a:rPr>
              <a:t>Societal and environmental expectations are evolving, and governments are regulating AI in response.</a:t>
            </a:r>
          </a:p>
          <a:p>
            <a:pPr>
              <a:spcBef>
                <a:spcPts val="1200"/>
              </a:spcBef>
            </a:pPr>
            <a:r>
              <a:rPr lang="en-US" dirty="0">
                <a:solidFill>
                  <a:srgbClr val="000000"/>
                </a:solidFill>
                <a:latin typeface="Segoe UI"/>
                <a:cs typeface="Segoe UI"/>
              </a:rPr>
              <a:t>Organizations should therefore consider adopting a Responsible AI approach to harness the power of AI in a way which mitigates risks and is compliant.</a:t>
            </a:r>
          </a:p>
          <a:p>
            <a:pPr>
              <a:spcBef>
                <a:spcPts val="1200"/>
              </a:spcBef>
            </a:pPr>
            <a:r>
              <a:rPr lang="en-US" dirty="0">
                <a:solidFill>
                  <a:srgbClr val="000000"/>
                </a:solidFill>
                <a:latin typeface="Segoe UI"/>
                <a:cs typeface="Segoe UI"/>
              </a:rPr>
              <a:t>Responsible AI is both is a culture and a practice to make sure that AI systems are trustworthy and uphold an organization’s AI principles.</a:t>
            </a:r>
          </a:p>
          <a:p>
            <a:pPr>
              <a:spcBef>
                <a:spcPts val="1200"/>
              </a:spcBef>
            </a:pPr>
            <a:r>
              <a:rPr lang="en-US" dirty="0">
                <a:solidFill>
                  <a:srgbClr val="000000"/>
                </a:solidFill>
                <a:latin typeface="Segoe UI"/>
                <a:cs typeface="Segoe UI"/>
              </a:rPr>
              <a:t>Microsoft is helping customers put responsible AI into practice by building custom mitigations into our AI products, sharing our learnings and perspective, and providing purpose-built tooling to support customers that want to build their own solutions responsibly.</a:t>
            </a:r>
          </a:p>
        </p:txBody>
      </p:sp>
    </p:spTree>
    <p:extLst>
      <p:ext uri="{BB962C8B-B14F-4D97-AF65-F5344CB8AC3E}">
        <p14:creationId xmlns:p14="http://schemas.microsoft.com/office/powerpoint/2010/main" val="35574561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CE76F4-5C1B-676C-DAF1-7ABA14820B23}"/>
              </a:ext>
            </a:extLst>
          </p:cNvPr>
          <p:cNvSpPr>
            <a:spLocks noGrp="1"/>
          </p:cNvSpPr>
          <p:nvPr>
            <p:ph type="title"/>
          </p:nvPr>
        </p:nvSpPr>
        <p:spPr>
          <a:xfrm>
            <a:off x="629621" y="292020"/>
            <a:ext cx="11018520" cy="492443"/>
          </a:xfrm>
        </p:spPr>
        <p:txBody>
          <a:bodyPr/>
          <a:lstStyle/>
          <a:p>
            <a:r>
              <a:rPr lang="en-US" sz="2400" dirty="0">
                <a:latin typeface="+mn-lt"/>
              </a:rPr>
              <a:t>A new topic</a:t>
            </a:r>
            <a:br>
              <a:rPr lang="en-US" dirty="0"/>
            </a:br>
            <a:r>
              <a:rPr lang="en-US" dirty="0"/>
              <a:t>Environmentally responsible AI</a:t>
            </a:r>
          </a:p>
        </p:txBody>
      </p:sp>
      <p:sp>
        <p:nvSpPr>
          <p:cNvPr id="6" name="Rectangle 5">
            <a:extLst>
              <a:ext uri="{FF2B5EF4-FFF2-40B4-BE49-F238E27FC236}">
                <a16:creationId xmlns:a16="http://schemas.microsoft.com/office/drawing/2014/main" id="{2F071498-A898-4330-8290-ACA7DE0EF8FD}"/>
              </a:ext>
            </a:extLst>
          </p:cNvPr>
          <p:cNvSpPr/>
          <p:nvPr/>
        </p:nvSpPr>
        <p:spPr>
          <a:xfrm>
            <a:off x="2072536" y="1945258"/>
            <a:ext cx="8710117" cy="419737"/>
          </a:xfrm>
          <a:prstGeom prst="rect">
            <a:avLst/>
          </a:prstGeom>
        </p:spPr>
        <p:txBody>
          <a:bodyPr wrap="square" lIns="83127" tIns="41564" rIns="83127" bIns="41564" anchor="t">
            <a:spAutoFit/>
          </a:bodyPr>
          <a:lstStyle/>
          <a:p>
            <a:pPr algn="ctr"/>
            <a:endParaRPr lang="en-US" sz="2182" i="1"/>
          </a:p>
        </p:txBody>
      </p:sp>
      <p:sp>
        <p:nvSpPr>
          <p:cNvPr id="7" name="Rectangle 6">
            <a:extLst>
              <a:ext uri="{FF2B5EF4-FFF2-40B4-BE49-F238E27FC236}">
                <a16:creationId xmlns:a16="http://schemas.microsoft.com/office/drawing/2014/main" id="{A818E78C-4460-55A8-3969-95373193AF11}"/>
              </a:ext>
            </a:extLst>
          </p:cNvPr>
          <p:cNvSpPr/>
          <p:nvPr/>
        </p:nvSpPr>
        <p:spPr>
          <a:xfrm>
            <a:off x="2072537" y="3969941"/>
            <a:ext cx="8710116" cy="419737"/>
          </a:xfrm>
          <a:prstGeom prst="rect">
            <a:avLst/>
          </a:prstGeom>
        </p:spPr>
        <p:txBody>
          <a:bodyPr wrap="square" lIns="83127" tIns="41564" rIns="83127" bIns="41564" anchor="t">
            <a:spAutoFit/>
          </a:bodyPr>
          <a:lstStyle/>
          <a:p>
            <a:endParaRPr lang="en-US" sz="2182" i="1"/>
          </a:p>
        </p:txBody>
      </p:sp>
      <p:pic>
        <p:nvPicPr>
          <p:cNvPr id="8" name="Picture 6" descr="Graphical user interface, text&#10;&#10;Description automatically generated">
            <a:extLst>
              <a:ext uri="{FF2B5EF4-FFF2-40B4-BE49-F238E27FC236}">
                <a16:creationId xmlns:a16="http://schemas.microsoft.com/office/drawing/2014/main" id="{71A67CC8-79C2-2A74-C5C0-2C834BAEB50D}"/>
              </a:ext>
            </a:extLst>
          </p:cNvPr>
          <p:cNvPicPr>
            <a:picLocks noChangeAspect="1"/>
          </p:cNvPicPr>
          <p:nvPr/>
        </p:nvPicPr>
        <p:blipFill>
          <a:blip r:embed="rId3"/>
          <a:stretch>
            <a:fillRect/>
          </a:stretch>
        </p:blipFill>
        <p:spPr>
          <a:xfrm>
            <a:off x="659169" y="1397810"/>
            <a:ext cx="2840804" cy="907862"/>
          </a:xfrm>
          <a:prstGeom prst="rect">
            <a:avLst/>
          </a:prstGeom>
        </p:spPr>
      </p:pic>
      <p:pic>
        <p:nvPicPr>
          <p:cNvPr id="9" name="Picture 7" descr="Graphical user interface, text, application, email, website&#10;&#10;Description automatically generated">
            <a:extLst>
              <a:ext uri="{FF2B5EF4-FFF2-40B4-BE49-F238E27FC236}">
                <a16:creationId xmlns:a16="http://schemas.microsoft.com/office/drawing/2014/main" id="{A921137D-0C38-6465-082B-2F4B9EA1ABDB}"/>
              </a:ext>
            </a:extLst>
          </p:cNvPr>
          <p:cNvPicPr>
            <a:picLocks noChangeAspect="1"/>
          </p:cNvPicPr>
          <p:nvPr/>
        </p:nvPicPr>
        <p:blipFill>
          <a:blip r:embed="rId4"/>
          <a:stretch>
            <a:fillRect/>
          </a:stretch>
        </p:blipFill>
        <p:spPr>
          <a:xfrm>
            <a:off x="4080160" y="1240135"/>
            <a:ext cx="3824716" cy="1927333"/>
          </a:xfrm>
          <a:prstGeom prst="rect">
            <a:avLst/>
          </a:prstGeom>
        </p:spPr>
      </p:pic>
      <p:pic>
        <p:nvPicPr>
          <p:cNvPr id="10" name="Picture 8" descr="A picture containing graphical user interface&#10;&#10;Description automatically generated">
            <a:extLst>
              <a:ext uri="{FF2B5EF4-FFF2-40B4-BE49-F238E27FC236}">
                <a16:creationId xmlns:a16="http://schemas.microsoft.com/office/drawing/2014/main" id="{23102CA0-AB0A-E174-549C-D02CE220F454}"/>
              </a:ext>
            </a:extLst>
          </p:cNvPr>
          <p:cNvPicPr>
            <a:picLocks noChangeAspect="1"/>
          </p:cNvPicPr>
          <p:nvPr/>
        </p:nvPicPr>
        <p:blipFill>
          <a:blip r:embed="rId5"/>
          <a:stretch>
            <a:fillRect/>
          </a:stretch>
        </p:blipFill>
        <p:spPr>
          <a:xfrm>
            <a:off x="8636940" y="1306213"/>
            <a:ext cx="3516900" cy="2173205"/>
          </a:xfrm>
          <a:prstGeom prst="rect">
            <a:avLst/>
          </a:prstGeom>
        </p:spPr>
      </p:pic>
      <p:pic>
        <p:nvPicPr>
          <p:cNvPr id="11" name="Picture 10" descr="Text&#10;&#10;Description automatically generated">
            <a:extLst>
              <a:ext uri="{FF2B5EF4-FFF2-40B4-BE49-F238E27FC236}">
                <a16:creationId xmlns:a16="http://schemas.microsoft.com/office/drawing/2014/main" id="{6510A200-C535-7C09-5144-A29268C728EE}"/>
              </a:ext>
            </a:extLst>
          </p:cNvPr>
          <p:cNvPicPr>
            <a:picLocks noChangeAspect="1"/>
          </p:cNvPicPr>
          <p:nvPr/>
        </p:nvPicPr>
        <p:blipFill>
          <a:blip r:embed="rId6"/>
          <a:stretch>
            <a:fillRect/>
          </a:stretch>
        </p:blipFill>
        <p:spPr>
          <a:xfrm>
            <a:off x="714136" y="2760342"/>
            <a:ext cx="2664909" cy="694100"/>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8B5F7F7B-82A7-550D-62FA-FBCDF0AF51B1}"/>
              </a:ext>
            </a:extLst>
          </p:cNvPr>
          <p:cNvPicPr>
            <a:picLocks noChangeAspect="1"/>
          </p:cNvPicPr>
          <p:nvPr/>
        </p:nvPicPr>
        <p:blipFill>
          <a:blip r:embed="rId7"/>
          <a:stretch>
            <a:fillRect/>
          </a:stretch>
        </p:blipFill>
        <p:spPr>
          <a:xfrm>
            <a:off x="8669919" y="3595204"/>
            <a:ext cx="2923255" cy="1205565"/>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A6E4132D-F3FA-91C3-B1AA-2BD8816451BA}"/>
              </a:ext>
            </a:extLst>
          </p:cNvPr>
          <p:cNvPicPr>
            <a:picLocks noChangeAspect="1"/>
          </p:cNvPicPr>
          <p:nvPr/>
        </p:nvPicPr>
        <p:blipFill>
          <a:blip r:embed="rId8"/>
          <a:stretch>
            <a:fillRect/>
          </a:stretch>
        </p:blipFill>
        <p:spPr>
          <a:xfrm>
            <a:off x="659170" y="3595855"/>
            <a:ext cx="2835307" cy="1039813"/>
          </a:xfrm>
          <a:prstGeom prst="rect">
            <a:avLst/>
          </a:prstGeom>
        </p:spPr>
      </p:pic>
      <p:pic>
        <p:nvPicPr>
          <p:cNvPr id="14" name="Picture 13">
            <a:extLst>
              <a:ext uri="{FF2B5EF4-FFF2-40B4-BE49-F238E27FC236}">
                <a16:creationId xmlns:a16="http://schemas.microsoft.com/office/drawing/2014/main" id="{E38F8580-A52F-98CB-441D-729E02715119}"/>
              </a:ext>
            </a:extLst>
          </p:cNvPr>
          <p:cNvPicPr>
            <a:picLocks noChangeAspect="1"/>
          </p:cNvPicPr>
          <p:nvPr/>
        </p:nvPicPr>
        <p:blipFill>
          <a:blip r:embed="rId9"/>
          <a:stretch>
            <a:fillRect/>
          </a:stretch>
        </p:blipFill>
        <p:spPr>
          <a:xfrm>
            <a:off x="4080160" y="3225398"/>
            <a:ext cx="3813722" cy="3632602"/>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61C2EA9C-E7C7-FE7B-9E8F-0B6E38467C2C}"/>
              </a:ext>
            </a:extLst>
          </p:cNvPr>
          <p:cNvPicPr>
            <a:picLocks noChangeAspect="1"/>
          </p:cNvPicPr>
          <p:nvPr/>
        </p:nvPicPr>
        <p:blipFill>
          <a:blip r:embed="rId10"/>
          <a:stretch>
            <a:fillRect/>
          </a:stretch>
        </p:blipFill>
        <p:spPr>
          <a:xfrm>
            <a:off x="653672" y="4785346"/>
            <a:ext cx="2994712" cy="202938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4E2F1F09-AF7C-2A92-8A05-F084F4415819}"/>
              </a:ext>
            </a:extLst>
          </p:cNvPr>
          <p:cNvPicPr>
            <a:picLocks noChangeAspect="1"/>
          </p:cNvPicPr>
          <p:nvPr/>
        </p:nvPicPr>
        <p:blipFill>
          <a:blip r:embed="rId11"/>
          <a:stretch>
            <a:fillRect/>
          </a:stretch>
        </p:blipFill>
        <p:spPr>
          <a:xfrm>
            <a:off x="8669919" y="4949798"/>
            <a:ext cx="2978222" cy="1864932"/>
          </a:xfrm>
          <a:prstGeom prst="rect">
            <a:avLst/>
          </a:prstGeom>
        </p:spPr>
      </p:pic>
    </p:spTree>
    <p:extLst>
      <p:ext uri="{BB962C8B-B14F-4D97-AF65-F5344CB8AC3E}">
        <p14:creationId xmlns:p14="http://schemas.microsoft.com/office/powerpoint/2010/main" val="4519246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8E888-C5D5-7926-C976-CE1D40CBC636}"/>
              </a:ext>
            </a:extLst>
          </p:cNvPr>
          <p:cNvSpPr>
            <a:spLocks noGrp="1"/>
          </p:cNvSpPr>
          <p:nvPr>
            <p:ph type="title"/>
          </p:nvPr>
        </p:nvSpPr>
        <p:spPr>
          <a:xfrm>
            <a:off x="588263" y="457200"/>
            <a:ext cx="11018520" cy="492443"/>
          </a:xfrm>
        </p:spPr>
        <p:txBody>
          <a:bodyPr/>
          <a:lstStyle/>
          <a:p>
            <a:r>
              <a:rPr lang="en-US" dirty="0"/>
              <a:t>Framing</a:t>
            </a:r>
          </a:p>
        </p:txBody>
      </p:sp>
      <p:sp>
        <p:nvSpPr>
          <p:cNvPr id="3" name="Espace réservé du texte 2">
            <a:extLst>
              <a:ext uri="{FF2B5EF4-FFF2-40B4-BE49-F238E27FC236}">
                <a16:creationId xmlns:a16="http://schemas.microsoft.com/office/drawing/2014/main" id="{AFD984FB-C94C-2FB3-272B-7573847B2694}"/>
              </a:ext>
            </a:extLst>
          </p:cNvPr>
          <p:cNvSpPr>
            <a:spLocks noGrp="1"/>
          </p:cNvSpPr>
          <p:nvPr>
            <p:ph type="body" sz="quarter" idx="10"/>
          </p:nvPr>
        </p:nvSpPr>
        <p:spPr>
          <a:xfrm>
            <a:off x="588964" y="1387475"/>
            <a:ext cx="5397950" cy="2745367"/>
          </a:xfrm>
        </p:spPr>
        <p:txBody>
          <a:bodyPr/>
          <a:lstStyle/>
          <a:p>
            <a:r>
              <a:rPr lang="en-US" dirty="0" err="1"/>
              <a:t>GreenAI</a:t>
            </a:r>
            <a:r>
              <a:rPr lang="en-US" dirty="0"/>
              <a:t> ("Sustainable AI") vs. Green with AI ("Sustainability enabled by AI") </a:t>
            </a:r>
          </a:p>
          <a:p>
            <a:endParaRPr lang="en-US" dirty="0"/>
          </a:p>
          <a:p>
            <a:r>
              <a:rPr lang="en-US" dirty="0"/>
              <a:t>Do the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benefits</a:t>
            </a:r>
            <a:r>
              <a:rPr lang="en-US" dirty="0"/>
              <a:t> of a technology outweigh the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costs/impacts</a:t>
            </a:r>
            <a:r>
              <a:rPr lang="en-US" dirty="0"/>
              <a:t>? </a:t>
            </a:r>
          </a:p>
          <a:p>
            <a:pPr lvl="1"/>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Costs</a:t>
            </a:r>
            <a:r>
              <a:rPr lang="en-US" dirty="0"/>
              <a:t>: development (training), operation (inference), embodied carbon (hardware), storage (data)</a:t>
            </a:r>
          </a:p>
          <a:p>
            <a:pPr lvl="1"/>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Benefits</a:t>
            </a:r>
            <a:r>
              <a:rPr lang="en-US" dirty="0"/>
              <a:t>:  AI used to accelerate decarbonization progress </a:t>
            </a:r>
          </a:p>
          <a:p>
            <a:endParaRPr lang="en-US" dirty="0"/>
          </a:p>
        </p:txBody>
      </p:sp>
      <p:pic>
        <p:nvPicPr>
          <p:cNvPr id="6" name="Picture 8">
            <a:extLst>
              <a:ext uri="{FF2B5EF4-FFF2-40B4-BE49-F238E27FC236}">
                <a16:creationId xmlns:a16="http://schemas.microsoft.com/office/drawing/2014/main" id="{1E26904F-1784-D5AA-13E9-65E6989CDFC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96000" y="0"/>
            <a:ext cx="6200229" cy="6854753"/>
          </a:xfrm>
          <a:prstGeom prst="rect">
            <a:avLst/>
          </a:prstGeom>
        </p:spPr>
      </p:pic>
    </p:spTree>
    <p:extLst>
      <p:ext uri="{BB962C8B-B14F-4D97-AF65-F5344CB8AC3E}">
        <p14:creationId xmlns:p14="http://schemas.microsoft.com/office/powerpoint/2010/main" val="233086978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CE76F4-5C1B-676C-DAF1-7ABA14820B23}"/>
              </a:ext>
            </a:extLst>
          </p:cNvPr>
          <p:cNvSpPr>
            <a:spLocks noGrp="1"/>
          </p:cNvSpPr>
          <p:nvPr>
            <p:ph type="title"/>
          </p:nvPr>
        </p:nvSpPr>
        <p:spPr>
          <a:xfrm>
            <a:off x="588263" y="457200"/>
            <a:ext cx="4339337" cy="492443"/>
          </a:xfrm>
        </p:spPr>
        <p:txBody>
          <a:bodyPr/>
          <a:lstStyle/>
          <a:p>
            <a:r>
              <a:rPr lang="en-US" dirty="0"/>
              <a:t>/learn</a:t>
            </a:r>
          </a:p>
        </p:txBody>
      </p:sp>
      <p:sp>
        <p:nvSpPr>
          <p:cNvPr id="2" name="Espace réservé du texte 1">
            <a:extLst>
              <a:ext uri="{FF2B5EF4-FFF2-40B4-BE49-F238E27FC236}">
                <a16:creationId xmlns:a16="http://schemas.microsoft.com/office/drawing/2014/main" id="{3052E5D3-EF0F-7162-447E-0B954B8103A7}"/>
              </a:ext>
            </a:extLst>
          </p:cNvPr>
          <p:cNvSpPr>
            <a:spLocks noGrp="1"/>
          </p:cNvSpPr>
          <p:nvPr>
            <p:ph type="body" sz="quarter" idx="10"/>
          </p:nvPr>
        </p:nvSpPr>
        <p:spPr>
          <a:xfrm>
            <a:off x="588263" y="1386957"/>
            <a:ext cx="3160777" cy="2868478"/>
          </a:xfrm>
        </p:spPr>
        <p:txBody>
          <a:bodyPr/>
          <a:lstStyle/>
          <a:p>
            <a:r>
              <a:rPr lang="en-US" sz="2000" dirty="0"/>
              <a:t>Review content covered in this module</a:t>
            </a:r>
          </a:p>
          <a:p>
            <a:endParaRPr lang="en-US" dirty="0">
              <a:solidFill>
                <a:srgbClr val="000000"/>
              </a:solidFill>
              <a:latin typeface="Segoe UI"/>
              <a:cs typeface="Segoe UI"/>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pPr algn="ctr"/>
            <a:r>
              <a:rPr lang="en-US" sz="1400" dirty="0">
                <a:solidFill>
                  <a:srgbClr val="000000"/>
                </a:solidFill>
                <a:latin typeface="Segoe UI"/>
                <a:cs typeface="Segoe UI"/>
                <a:hlinkClick r:id="rId3"/>
              </a:rPr>
              <a:t>aka.ms/learnlive-20231017FT</a:t>
            </a:r>
            <a:endParaRPr lang="en-US" sz="1400" dirty="0">
              <a:solidFill>
                <a:srgbClr val="000000"/>
              </a:solidFill>
              <a:latin typeface="Segoe UI"/>
              <a:cs typeface="Segoe UI"/>
            </a:endParaRPr>
          </a:p>
        </p:txBody>
      </p:sp>
      <p:sp>
        <p:nvSpPr>
          <p:cNvPr id="3" name="Rectangle 2">
            <a:extLst>
              <a:ext uri="{FF2B5EF4-FFF2-40B4-BE49-F238E27FC236}">
                <a16:creationId xmlns:a16="http://schemas.microsoft.com/office/drawing/2014/main" id="{047AE1E1-B125-9EDE-B4C6-FB2C3D541A67}"/>
              </a:ext>
            </a:extLst>
          </p:cNvPr>
          <p:cNvSpPr/>
          <p:nvPr/>
        </p:nvSpPr>
        <p:spPr bwMode="auto">
          <a:xfrm>
            <a:off x="6096000" y="0"/>
            <a:ext cx="6096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D27E6322-CD0E-656A-6CD3-E0307DBF25A8}"/>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 name="Picture 10">
            <a:extLst>
              <a:ext uri="{FF2B5EF4-FFF2-40B4-BE49-F238E27FC236}">
                <a16:creationId xmlns:a16="http://schemas.microsoft.com/office/drawing/2014/main" id="{EABE4362-14A9-4F93-7A92-9364BA5C3A17}"/>
              </a:ext>
            </a:extLst>
          </p:cNvPr>
          <p:cNvPicPr>
            <a:picLocks noChangeAspect="1"/>
          </p:cNvPicPr>
          <p:nvPr/>
        </p:nvPicPr>
        <p:blipFill rotWithShape="1">
          <a:blip r:embed="rId4"/>
          <a:srcRect r="5767" b="15979"/>
          <a:stretch/>
        </p:blipFill>
        <p:spPr>
          <a:xfrm>
            <a:off x="5511393" y="1513876"/>
            <a:ext cx="6055424" cy="3407259"/>
          </a:xfrm>
          <a:prstGeom prst="rect">
            <a:avLst/>
          </a:prstGeom>
        </p:spPr>
      </p:pic>
      <p:pic>
        <p:nvPicPr>
          <p:cNvPr id="7" name="Image 6">
            <a:extLst>
              <a:ext uri="{FF2B5EF4-FFF2-40B4-BE49-F238E27FC236}">
                <a16:creationId xmlns:a16="http://schemas.microsoft.com/office/drawing/2014/main" id="{A2E2BC86-EA0E-AF7F-09E7-B5D36D21C34F}"/>
              </a:ext>
            </a:extLst>
          </p:cNvPr>
          <p:cNvPicPr>
            <a:picLocks noChangeAspect="1"/>
          </p:cNvPicPr>
          <p:nvPr/>
        </p:nvPicPr>
        <p:blipFill>
          <a:blip r:embed="rId5"/>
          <a:stretch>
            <a:fillRect/>
          </a:stretch>
        </p:blipFill>
        <p:spPr>
          <a:xfrm>
            <a:off x="5575602" y="2267028"/>
            <a:ext cx="2754851" cy="2076237"/>
          </a:xfrm>
          <a:prstGeom prst="rect">
            <a:avLst/>
          </a:prstGeom>
        </p:spPr>
      </p:pic>
      <p:pic>
        <p:nvPicPr>
          <p:cNvPr id="8" name="Picture 7" descr="A close up of a logo&#10;&#10;Description automatically generated">
            <a:extLst>
              <a:ext uri="{FF2B5EF4-FFF2-40B4-BE49-F238E27FC236}">
                <a16:creationId xmlns:a16="http://schemas.microsoft.com/office/drawing/2014/main" id="{9C3ED2FF-EEF2-3F34-4FC4-13D4A6DD100E}"/>
              </a:ext>
            </a:extLst>
          </p:cNvPr>
          <p:cNvPicPr>
            <a:picLocks noChangeAspect="1"/>
          </p:cNvPicPr>
          <p:nvPr/>
        </p:nvPicPr>
        <p:blipFill>
          <a:blip r:embed="rId6"/>
          <a:stretch>
            <a:fillRect/>
          </a:stretch>
        </p:blipFill>
        <p:spPr>
          <a:xfrm>
            <a:off x="4206240" y="491771"/>
            <a:ext cx="8605921" cy="6110204"/>
          </a:xfrm>
          <a:prstGeom prst="rect">
            <a:avLst/>
          </a:prstGeom>
        </p:spPr>
      </p:pic>
      <p:pic>
        <p:nvPicPr>
          <p:cNvPr id="9" name="Picture 6">
            <a:extLst>
              <a:ext uri="{FF2B5EF4-FFF2-40B4-BE49-F238E27FC236}">
                <a16:creationId xmlns:a16="http://schemas.microsoft.com/office/drawing/2014/main" id="{6D48738F-D80C-1A49-BF53-907940102313}"/>
              </a:ext>
            </a:extLst>
          </p:cNvPr>
          <p:cNvPicPr>
            <a:picLocks noChangeAspect="1"/>
          </p:cNvPicPr>
          <p:nvPr/>
        </p:nvPicPr>
        <p:blipFill>
          <a:blip r:embed="rId7"/>
          <a:stretch>
            <a:fillRect/>
          </a:stretch>
        </p:blipFill>
        <p:spPr>
          <a:xfrm>
            <a:off x="1497754" y="2473960"/>
            <a:ext cx="1336398" cy="1336398"/>
          </a:xfrm>
          <a:prstGeom prst="rect">
            <a:avLst/>
          </a:prstGeom>
        </p:spPr>
      </p:pic>
    </p:spTree>
    <p:extLst>
      <p:ext uri="{BB962C8B-B14F-4D97-AF65-F5344CB8AC3E}">
        <p14:creationId xmlns:p14="http://schemas.microsoft.com/office/powerpoint/2010/main" val="3274894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4079F9-3B24-9F57-2EB6-30E779CDE052}"/>
              </a:ext>
            </a:extLst>
          </p:cNvPr>
          <p:cNvSpPr>
            <a:spLocks noGrp="1"/>
          </p:cNvSpPr>
          <p:nvPr>
            <p:ph type="title"/>
          </p:nvPr>
        </p:nvSpPr>
        <p:spPr>
          <a:xfrm>
            <a:off x="588263" y="457200"/>
            <a:ext cx="11018520" cy="492443"/>
          </a:xfrm>
        </p:spPr>
        <p:txBody>
          <a:bodyPr/>
          <a:lstStyle/>
          <a:p>
            <a:r>
              <a:rPr lang="en-US" sz="3200" dirty="0"/>
              <a:t>Other resources for getting started</a:t>
            </a:r>
          </a:p>
        </p:txBody>
      </p:sp>
      <p:sp>
        <p:nvSpPr>
          <p:cNvPr id="4" name="Espace réservé du texte 3">
            <a:extLst>
              <a:ext uri="{FF2B5EF4-FFF2-40B4-BE49-F238E27FC236}">
                <a16:creationId xmlns:a16="http://schemas.microsoft.com/office/drawing/2014/main" id="{69D91E95-38F3-C3A9-2D27-1D1E0EAC7FEF}"/>
              </a:ext>
            </a:extLst>
          </p:cNvPr>
          <p:cNvSpPr>
            <a:spLocks noGrp="1"/>
          </p:cNvSpPr>
          <p:nvPr>
            <p:ph type="body" sz="quarter" idx="10"/>
          </p:nvPr>
        </p:nvSpPr>
        <p:spPr>
          <a:xfrm>
            <a:off x="581732" y="1201771"/>
            <a:ext cx="5212080" cy="5155257"/>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TOOLS &amp; PRODUCT DOCUMENTATION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Azure AI Content Safety </a:t>
            </a:r>
            <a:r>
              <a:rPr kumimoji="0" lang="en-US" sz="1400" b="0" i="0" u="none" strike="noStrike" kern="1200" cap="none" spc="0" normalizeH="0" baseline="0" noProof="0" dirty="0">
                <a:ln>
                  <a:noFill/>
                </a:ln>
                <a:solidFill>
                  <a:srgbClr val="FFFFFF"/>
                </a:solidFill>
                <a:effectLst/>
                <a:uLnTx/>
                <a:uFillTx/>
                <a:latin typeface="Segoe UI"/>
                <a:ea typeface="+mn-ea"/>
                <a:cs typeface="+mn-cs"/>
              </a:rPr>
              <a:t>(</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
              </a:rPr>
              <a:t>website</a:t>
            </a:r>
            <a:r>
              <a:rPr kumimoji="0" lang="en-US" sz="1400" b="0" i="0" u="none" strike="noStrike" kern="1200" cap="none" spc="0" normalizeH="0" baseline="0" noProof="0" dirty="0">
                <a:ln>
                  <a:noFill/>
                </a:ln>
                <a:effectLst/>
                <a:uLnTx/>
                <a:uFillTx/>
                <a:latin typeface="Segoe UI"/>
                <a:ea typeface="+mn-ea"/>
                <a:cs typeface="+mn-cs"/>
              </a:rPr>
              <a:t>)</a:t>
            </a:r>
            <a:endParaRPr kumimoji="0" lang="en-US" sz="1400" b="0" i="0" u="none" strike="noStrike" kern="1200" cap="none" spc="0" normalizeH="0" baseline="0" noProof="0" dirty="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4"/>
              </a:rPr>
              <a:t>What is Azure AI Content Safety?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5"/>
              </a:rPr>
              <a:t>Harm categories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6"/>
              </a:rPr>
              <a:t>Transparency Note</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Azure OpenAI Service </a:t>
            </a:r>
            <a:r>
              <a:rPr kumimoji="0" lang="en-US" sz="1400" b="0" i="0" u="none" strike="noStrike" kern="1200" cap="none" spc="0" normalizeH="0" baseline="0" noProof="0" dirty="0">
                <a:ln>
                  <a:noFill/>
                </a:ln>
                <a:effectLst/>
                <a:uLnTx/>
                <a:uFillTx/>
                <a:latin typeface="Segoe UI"/>
                <a:ea typeface="+mn-ea"/>
                <a:cs typeface="+mn-cs"/>
              </a:rPr>
              <a:t>(</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7"/>
              </a:rPr>
              <a:t>website</a:t>
            </a:r>
            <a:r>
              <a:rPr kumimoji="0" lang="en-US" sz="1400" b="0" i="0" u="none" strike="noStrike" kern="1200" cap="none" spc="0" normalizeH="0" baseline="0" noProof="0" dirty="0">
                <a:ln>
                  <a:noFill/>
                </a:ln>
                <a:effectLst/>
                <a:uLnTx/>
                <a:uFillTx/>
                <a:latin typeface="Segoe UI"/>
                <a:ea typeface="+mn-ea"/>
                <a:cs typeface="+mn-cs"/>
              </a:rPr>
              <a:t>)</a:t>
            </a:r>
            <a:endParaRPr kumimoji="0" lang="en-US" sz="1400" b="0" i="0" u="none" strike="noStrike" kern="1200" cap="none" spc="0" normalizeH="0" baseline="0" noProof="0" dirty="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8"/>
              </a:rPr>
              <a:t>How to fine-tune a model for your use case</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How to use built-in content filters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0"/>
              </a:rPr>
              <a:t>Ground models with your own data</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1"/>
              </a:rPr>
              <a:t>Prompt engineering techniques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2"/>
              </a:rPr>
              <a:t>Transparency Note</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Azure Machine Learning </a:t>
            </a:r>
            <a:r>
              <a:rPr kumimoji="0" lang="en-US" sz="1400" b="0" i="0" u="none" strike="noStrike" kern="1200" cap="none" spc="0" normalizeH="0" baseline="0" noProof="0" dirty="0">
                <a:ln>
                  <a:noFill/>
                </a:ln>
                <a:effectLst/>
                <a:uLnTx/>
                <a:uFillTx/>
                <a:latin typeface="Segoe UI"/>
                <a:ea typeface="+mn-ea"/>
                <a:cs typeface="+mn-cs"/>
              </a:rPr>
              <a:t>(</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3"/>
              </a:rPr>
              <a:t>website</a:t>
            </a:r>
            <a:r>
              <a:rPr kumimoji="0" lang="en-US" sz="1400" b="0" i="0" u="none" strike="noStrike" kern="1200" cap="none" spc="0" normalizeH="0" baseline="0" noProof="0" dirty="0">
                <a:ln>
                  <a:noFill/>
                </a:ln>
                <a:effectLst/>
                <a:uLnTx/>
                <a:uFillTx/>
                <a:latin typeface="Segoe UI"/>
                <a:ea typeface="+mn-ea"/>
                <a:cs typeface="+mn-cs"/>
              </a:rPr>
              <a:t>)</a:t>
            </a:r>
            <a:endParaRPr kumimoji="0" lang="en-US" sz="1400" b="0" i="0" u="none" strike="noStrike" kern="1200" cap="none" spc="0" normalizeH="0" baseline="0" noProof="0" dirty="0">
              <a:ln>
                <a:noFill/>
              </a:ln>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4"/>
              </a:rPr>
              <a:t>Discover, fine-tune and evaluate models in the model catalog</a:t>
            </a: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5"/>
              </a:rPr>
              <a:t>Ground foundation models using prompt flow</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6"/>
              </a:rPr>
              <a:t>Build </a:t>
            </a:r>
            <a:r>
              <a:rPr kumimoji="0" lang="en-US" sz="1400" b="0" i="0" u="none" strike="noStrike" kern="1200" cap="none" spc="0" normalizeH="0" baseline="0" noProof="0" dirty="0" err="1">
                <a:ln>
                  <a:noFill/>
                </a:ln>
                <a:solidFill>
                  <a:srgbClr val="FFFFFF"/>
                </a:solidFill>
                <a:effectLst/>
                <a:uLnTx/>
                <a:uFillTx/>
                <a:latin typeface="Segoe UI"/>
                <a:ea typeface="+mn-ea"/>
                <a:cs typeface="+mn-cs"/>
                <a:hlinkClick r:id="rId16"/>
              </a:rPr>
              <a:t>metaprompts</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6"/>
              </a:rPr>
              <a:t> using prompt flow</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7"/>
              </a:rPr>
              <a:t>Submit bulk test and evaluate a flow in prompt flow</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8"/>
              </a:rPr>
              <a:t>Develop a custom evaluation flow in prompt flow</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9"/>
              </a:rPr>
              <a:t>Enterprise security and governance</a:t>
            </a:r>
            <a:endParaRPr kumimoji="0" lang="en-US" sz="1400" b="0" i="0" u="none" strike="noStrike" kern="1200" cap="none" spc="0" normalizeH="0" baseline="0" noProof="0" dirty="0">
              <a:ln>
                <a:noFill/>
              </a:ln>
              <a:solidFill>
                <a:srgbClr val="FFFFFF"/>
              </a:solidFill>
              <a:effectLst/>
              <a:uLnTx/>
              <a:uFillTx/>
              <a:latin typeface="Segoe UI"/>
              <a:ea typeface="+mn-ea"/>
              <a:cs typeface="+mn-cs"/>
              <a:hlinkClick r:id="" action="ppaction://noaction"/>
            </a:endParaRPr>
          </a:p>
          <a:p>
            <a:endParaRPr lang="en-US" dirty="0"/>
          </a:p>
        </p:txBody>
      </p:sp>
      <p:sp>
        <p:nvSpPr>
          <p:cNvPr id="5" name="Espace réservé du texte 4">
            <a:extLst>
              <a:ext uri="{FF2B5EF4-FFF2-40B4-BE49-F238E27FC236}">
                <a16:creationId xmlns:a16="http://schemas.microsoft.com/office/drawing/2014/main" id="{E3658E1C-1F21-4A14-1F81-CEE384A2A5DA}"/>
              </a:ext>
            </a:extLst>
          </p:cNvPr>
          <p:cNvSpPr>
            <a:spLocks noGrp="1"/>
          </p:cNvSpPr>
          <p:nvPr>
            <p:ph type="body" sz="quarter" idx="12"/>
          </p:nvPr>
        </p:nvSpPr>
        <p:spPr>
          <a:xfrm>
            <a:off x="6394703" y="1201771"/>
            <a:ext cx="5212080" cy="544764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GUIDES &amp; LEARNING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Microsoft’s Responsible AI foundations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0"/>
              </a:rPr>
              <a:t>Responsible AI Standard v2</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1"/>
              </a:rPr>
              <a:t>Responsible AI Impact Assessment Template</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60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2"/>
              </a:rPr>
              <a:t>HAX Playbook</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Responsible AI for generative AI</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3"/>
              </a:rPr>
              <a:t>Overview: Responsible AI for generative AI</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4"/>
              </a:rPr>
              <a:t>Mitigate potential harms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5"/>
              </a:rPr>
              <a:t>Introduction to prompt engineering</a:t>
            </a:r>
            <a:endParaRPr kumimoji="0" lang="en-US" sz="1400" b="0" i="0" u="none" strike="noStrike" kern="1200" cap="none" spc="0" normalizeH="0" baseline="0" noProof="0" dirty="0">
              <a:ln>
                <a:noFill/>
              </a:ln>
              <a:solidFill>
                <a:srgbClr val="FFFFFF"/>
              </a:solidFill>
              <a:effectLst/>
              <a:uLnTx/>
              <a:uFillTx/>
              <a:latin typeface="Segoe UI"/>
              <a:ea typeface="+mn-ea"/>
              <a:cs typeface="+mn-cs"/>
              <a:hlinkClick r:id="" action="ppaction://noaction"/>
            </a:endParaRPr>
          </a:p>
          <a:p>
            <a:pPr marL="742950" marR="0" lvl="1" indent="-2857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 action="ppaction://noaction"/>
              </a:rPr>
              <a:t>Advanced prompt engineering techniques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6"/>
              </a:rPr>
              <a:t>Red teaming LLMs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7"/>
              </a:rPr>
              <a:t>Operationalize your mitigations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Learning modules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8"/>
              </a:rPr>
              <a:t>Microsoft AI - Learning and Community Hub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9"/>
              </a:rPr>
              <a:t>Develop Generative AI solutions with Azure OpenAI Service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0"/>
              </a:rPr>
              <a:t>Fine-tune a foundation model in Azure Machine Learning</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Microsoft on the Issues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1"/>
              </a:rPr>
              <a:t>How do we best govern AI?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2"/>
              </a:rPr>
              <a:t>Reflecting on our responsible AI program</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3"/>
              </a:rPr>
              <a:t>Our commitments to advance safe, secure, and trustworthy AI</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4"/>
              </a:rPr>
              <a:t>Announcing the Frontier Model Forum</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945215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D0B5C5-0CAE-0E45-E844-92A446573DDB}"/>
              </a:ext>
            </a:extLst>
          </p:cNvPr>
          <p:cNvSpPr>
            <a:spLocks noGrp="1"/>
          </p:cNvSpPr>
          <p:nvPr>
            <p:ph type="title"/>
          </p:nvPr>
        </p:nvSpPr>
        <p:spPr>
          <a:xfrm>
            <a:off x="584200" y="347133"/>
            <a:ext cx="11197337" cy="492443"/>
          </a:xfrm>
        </p:spPr>
        <p:txBody>
          <a:bodyPr/>
          <a:lstStyle/>
          <a:p>
            <a:r>
              <a:rPr lang="en-US" sz="3200" dirty="0"/>
              <a:t>Microsoft's first annual Responsible AI transparency report</a:t>
            </a:r>
          </a:p>
        </p:txBody>
      </p:sp>
      <p:pic>
        <p:nvPicPr>
          <p:cNvPr id="6" name="Picture 2" descr="Front cover of the Microsoft Responsible AI Transparency Report">
            <a:extLst>
              <a:ext uri="{FF2B5EF4-FFF2-40B4-BE49-F238E27FC236}">
                <a16:creationId xmlns:a16="http://schemas.microsoft.com/office/drawing/2014/main" id="{982552A6-5D5D-E71A-EBE8-06A34587FCD9}"/>
              </a:ext>
            </a:extLst>
          </p:cNvPr>
          <p:cNvPicPr>
            <a:picLocks noChangeAspect="1"/>
          </p:cNvPicPr>
          <p:nvPr/>
        </p:nvPicPr>
        <p:blipFill>
          <a:blip r:embed="rId3"/>
          <a:stretch>
            <a:fillRect/>
          </a:stretch>
        </p:blipFill>
        <p:spPr>
          <a:xfrm>
            <a:off x="584200" y="1735963"/>
            <a:ext cx="6476014" cy="3900161"/>
          </a:xfrm>
          <a:prstGeom prst="rect">
            <a:avLst/>
          </a:prstGeom>
        </p:spPr>
      </p:pic>
      <p:pic>
        <p:nvPicPr>
          <p:cNvPr id="4" name="Picture 6">
            <a:extLst>
              <a:ext uri="{FF2B5EF4-FFF2-40B4-BE49-F238E27FC236}">
                <a16:creationId xmlns:a16="http://schemas.microsoft.com/office/drawing/2014/main" id="{1A20CF21-C3AD-DC18-B47D-0664D9AC37E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762145" y="4761381"/>
            <a:ext cx="1735711" cy="1749486"/>
          </a:xfrm>
          <a:prstGeom prst="rect">
            <a:avLst/>
          </a:prstGeom>
        </p:spPr>
      </p:pic>
      <p:sp>
        <p:nvSpPr>
          <p:cNvPr id="7" name="ZoneTexte 6">
            <a:extLst>
              <a:ext uri="{FF2B5EF4-FFF2-40B4-BE49-F238E27FC236}">
                <a16:creationId xmlns:a16="http://schemas.microsoft.com/office/drawing/2014/main" id="{FE59E264-7501-03F1-7418-9E0F5F1A4766}"/>
              </a:ext>
            </a:extLst>
          </p:cNvPr>
          <p:cNvSpPr txBox="1"/>
          <p:nvPr/>
        </p:nvSpPr>
        <p:spPr>
          <a:xfrm>
            <a:off x="3822207" y="6040069"/>
            <a:ext cx="44160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hlinkClick r:id="rId5">
                  <a:extLst>
                    <a:ext uri="{A12FA001-AC4F-418D-AE19-62706E023703}">
                      <ahyp:hlinkClr xmlns:ahyp="http://schemas.microsoft.com/office/drawing/2018/hyperlinkcolor" val="tx"/>
                    </a:ext>
                  </a:extLst>
                </a:hlinkClick>
              </a:rPr>
              <a:t>https://aka.ms/RAITransparencyReport2024</a:t>
            </a:r>
            <a:endPar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endParaRPr>
          </a:p>
        </p:txBody>
      </p:sp>
      <p:sp>
        <p:nvSpPr>
          <p:cNvPr id="9" name="Content Placeholder 2">
            <a:extLst>
              <a:ext uri="{FF2B5EF4-FFF2-40B4-BE49-F238E27FC236}">
                <a16:creationId xmlns:a16="http://schemas.microsoft.com/office/drawing/2014/main" id="{FCB87B4C-6B4B-85DF-0C50-2A4A73EC8F45}"/>
              </a:ext>
            </a:extLst>
          </p:cNvPr>
          <p:cNvSpPr txBox="1">
            <a:spLocks/>
          </p:cNvSpPr>
          <p:nvPr/>
        </p:nvSpPr>
        <p:spPr>
          <a:xfrm>
            <a:off x="7542177" y="1232811"/>
            <a:ext cx="4252425" cy="5278056"/>
          </a:xfrm>
          <a:prstGeom prst="rect">
            <a:avLst/>
          </a:prstGeom>
        </p:spPr>
        <p:txBody>
          <a:bodyPr wrap="square"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defRPr/>
            </a:pPr>
            <a:r>
              <a:rPr lang="en-US" sz="2000" spc="-50" dirty="0">
                <a:ln w="3175">
                  <a:noFill/>
                </a:ln>
                <a:solidFill>
                  <a:srgbClr val="000000"/>
                </a:solidFill>
                <a:latin typeface="+mj-lt"/>
                <a:cs typeface="Segoe UI"/>
              </a:rPr>
              <a:t>Learn how Microsoft:</a:t>
            </a:r>
          </a:p>
          <a:p>
            <a:pPr>
              <a:spcBef>
                <a:spcPts val="2400"/>
              </a:spcBef>
              <a:defRPr/>
            </a:pPr>
            <a:r>
              <a:rPr kumimoji="0" lang="en-US" sz="2000" b="0" i="0" u="none" strike="noStrike" kern="1200" cap="none" spc="-50" normalizeH="0" baseline="0" noProof="0" dirty="0">
                <a:ln w="3175">
                  <a:noFill/>
                </a:ln>
                <a:solidFill>
                  <a:srgbClr val="000000"/>
                </a:solidFill>
                <a:effectLst/>
                <a:uLnTx/>
                <a:uFillTx/>
                <a:latin typeface="Segoe UI"/>
                <a:ea typeface="+mn-ea"/>
                <a:cs typeface="Segoe UI"/>
              </a:rPr>
              <a:t>Builds generative AI applications responsibly</a:t>
            </a:r>
          </a:p>
          <a:p>
            <a:pPr>
              <a:spcBef>
                <a:spcPts val="2400"/>
              </a:spcBef>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Makes decisions about releasing generative AI applications</a:t>
            </a:r>
          </a:p>
          <a:p>
            <a:pPr>
              <a:spcBef>
                <a:spcPts val="2400"/>
              </a:spcBef>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Supports you as you build generative AI applications for your customers</a:t>
            </a: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a:spcBef>
                <a:spcPts val="2400"/>
              </a:spcBef>
              <a:defRPr/>
            </a:pPr>
            <a:r>
              <a:rPr lang="en-US" sz="2000" dirty="0">
                <a:solidFill>
                  <a:srgbClr val="000000"/>
                </a:solidFill>
                <a:latin typeface="Segoe UI"/>
                <a:cs typeface="Segoe UI"/>
              </a:rPr>
              <a:t>L</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earns, evolves and grows</a:t>
            </a:r>
          </a:p>
        </p:txBody>
      </p:sp>
    </p:spTree>
    <p:extLst>
      <p:ext uri="{BB962C8B-B14F-4D97-AF65-F5344CB8AC3E}">
        <p14:creationId xmlns:p14="http://schemas.microsoft.com/office/powerpoint/2010/main" val="15971367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F72B7-C087-6354-AFD0-3AFC1B9F1EF2}"/>
              </a:ext>
            </a:extLst>
          </p:cNvPr>
          <p:cNvSpPr>
            <a:spLocks noGrp="1"/>
          </p:cNvSpPr>
          <p:nvPr>
            <p:ph type="title"/>
          </p:nvPr>
        </p:nvSpPr>
        <p:spPr>
          <a:xfrm>
            <a:off x="585216" y="2930402"/>
            <a:ext cx="9144000" cy="498598"/>
          </a:xfrm>
        </p:spPr>
        <p:txBody>
          <a:bodyPr/>
          <a:lstStyle/>
          <a:p>
            <a:r>
              <a:rPr lang="en-US" dirty="0"/>
              <a:t>Guiding principles for Responsible AI</a:t>
            </a:r>
          </a:p>
        </p:txBody>
      </p:sp>
    </p:spTree>
    <p:extLst>
      <p:ext uri="{BB962C8B-B14F-4D97-AF65-F5344CB8AC3E}">
        <p14:creationId xmlns:p14="http://schemas.microsoft.com/office/powerpoint/2010/main" val="890911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F631CD2D-AB8B-2AB7-8D25-F75BFA53EF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9743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3C70BB7-FEA6-1488-3F94-771E2CE55CA3}"/>
              </a:ext>
            </a:extLst>
          </p:cNvPr>
          <p:cNvSpPr>
            <a:spLocks noGrp="1"/>
          </p:cNvSpPr>
          <p:nvPr>
            <p:ph type="title"/>
          </p:nvPr>
        </p:nvSpPr>
        <p:spPr>
          <a:xfrm>
            <a:off x="588263" y="457200"/>
            <a:ext cx="11018520" cy="800219"/>
          </a:xfrm>
        </p:spPr>
        <p:txBody>
          <a:bodyPr/>
          <a:lstStyle/>
          <a:p>
            <a:r>
              <a:rPr lang="en-US" sz="2000" dirty="0">
                <a:latin typeface="+mn-lt"/>
              </a:rPr>
              <a:t>Some definitions to get started on this journey ;-)</a:t>
            </a:r>
            <a:br>
              <a:rPr lang="en-US" sz="2000" dirty="0">
                <a:latin typeface="+mn-lt"/>
              </a:rPr>
            </a:br>
            <a:r>
              <a:rPr lang="en-US" dirty="0"/>
              <a:t>Ethics &amp; Morals</a:t>
            </a:r>
          </a:p>
        </p:txBody>
      </p:sp>
      <p:sp>
        <p:nvSpPr>
          <p:cNvPr id="4" name="Espace réservé du texte 3">
            <a:extLst>
              <a:ext uri="{FF2B5EF4-FFF2-40B4-BE49-F238E27FC236}">
                <a16:creationId xmlns:a16="http://schemas.microsoft.com/office/drawing/2014/main" id="{9BFD0BF9-8BFA-8618-0AC6-A8A9004C1C0D}"/>
              </a:ext>
            </a:extLst>
          </p:cNvPr>
          <p:cNvSpPr>
            <a:spLocks noGrp="1"/>
          </p:cNvSpPr>
          <p:nvPr>
            <p:ph type="body" sz="quarter" idx="10"/>
          </p:nvPr>
        </p:nvSpPr>
        <p:spPr>
          <a:xfrm>
            <a:off x="588263" y="1386957"/>
            <a:ext cx="11018520" cy="1969770"/>
          </a:xfrm>
        </p:spPr>
        <p:txBody>
          <a:bodyPr/>
          <a:lstStyle/>
          <a:p>
            <a:pPr>
              <a:spcBef>
                <a:spcPts val="1200"/>
              </a:spcBef>
            </a:pPr>
            <a:r>
              <a:rPr lang="en-US" sz="2400" dirty="0"/>
              <a:t>Etymology</a:t>
            </a:r>
          </a:p>
          <a:p>
            <a:pPr marL="571500" lvl="1" indent="-342900">
              <a:spcBef>
                <a:spcPts val="1200"/>
              </a:spcBef>
              <a:buFont typeface="Arial" panose="020B0604020202020204" pitchFamily="34" charset="0"/>
              <a:buChar char="•"/>
            </a:pPr>
            <a:r>
              <a:rPr lang="en-US" dirty="0"/>
              <a:t>”</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Ethics</a:t>
            </a:r>
            <a:r>
              <a:rPr lang="en-US" dirty="0"/>
              <a:t>" comes from the Greek </a:t>
            </a:r>
            <a:r>
              <a:rPr lang="en-US" i="1" dirty="0"/>
              <a:t>ethos</a:t>
            </a:r>
            <a:r>
              <a:rPr lang="en-US" dirty="0"/>
              <a:t>, meaning "mores", "ways of living and acting". </a:t>
            </a:r>
            <a:r>
              <a:rPr lang="fr-FR" dirty="0"/>
              <a:t> </a:t>
            </a:r>
          </a:p>
          <a:p>
            <a:pPr marL="571500" lvl="1" indent="-342900">
              <a:spcBef>
                <a:spcPts val="0"/>
              </a:spcBef>
              <a:buFont typeface="Arial" panose="020B0604020202020204" pitchFamily="34" charset="0"/>
              <a:buChar char="•"/>
            </a:pPr>
            <a:r>
              <a:rPr lang="en-US" dirty="0"/>
              <a:t>"</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Morale</a:t>
            </a:r>
            <a:r>
              <a:rPr lang="en-US" dirty="0"/>
              <a:t>" comes from the Latin </a:t>
            </a:r>
            <a:r>
              <a:rPr lang="en-US" i="1" dirty="0" err="1"/>
              <a:t>mos</a:t>
            </a:r>
            <a:r>
              <a:rPr lang="en-US" dirty="0"/>
              <a:t> (genitive </a:t>
            </a:r>
            <a:r>
              <a:rPr lang="en-US" dirty="0" err="1"/>
              <a:t>moris</a:t>
            </a:r>
            <a:r>
              <a:rPr lang="en-US" dirty="0"/>
              <a:t>), more often used in the plural mores, meaning "mores", "ways of living and acting".</a:t>
            </a:r>
            <a:endParaRPr lang="fr-FR" dirty="0"/>
          </a:p>
          <a:p>
            <a:pPr>
              <a:spcBef>
                <a:spcPts val="1200"/>
              </a:spcBef>
            </a:pPr>
            <a:r>
              <a:rPr lang="en-US" dirty="0"/>
              <a:t>Comte-</a:t>
            </a:r>
            <a:r>
              <a:rPr lang="en-US" dirty="0" err="1"/>
              <a:t>Sponville</a:t>
            </a:r>
            <a:r>
              <a:rPr lang="en-US" dirty="0"/>
              <a:t> gives the following respective definitions</a:t>
            </a:r>
            <a:r>
              <a:rPr lang="fr-FR" dirty="0"/>
              <a:t>:</a:t>
            </a:r>
          </a:p>
        </p:txBody>
      </p:sp>
      <p:sp>
        <p:nvSpPr>
          <p:cNvPr id="7" name="ZoneTexte 6">
            <a:extLst>
              <a:ext uri="{FF2B5EF4-FFF2-40B4-BE49-F238E27FC236}">
                <a16:creationId xmlns:a16="http://schemas.microsoft.com/office/drawing/2014/main" id="{74E690FA-0034-9B05-7014-5FA02E55C56C}"/>
              </a:ext>
            </a:extLst>
          </p:cNvPr>
          <p:cNvSpPr txBox="1"/>
          <p:nvPr/>
        </p:nvSpPr>
        <p:spPr>
          <a:xfrm>
            <a:off x="714178" y="3580349"/>
            <a:ext cx="10892605" cy="4031873"/>
          </a:xfrm>
          <a:prstGeom prst="rect">
            <a:avLst/>
          </a:prstGeom>
          <a:noFill/>
        </p:spPr>
        <p:txBody>
          <a:bodyPr wrap="square">
            <a:spAutoFit/>
          </a:bodyPr>
          <a:lstStyle/>
          <a:p>
            <a:pPr lvl="1">
              <a:spcBef>
                <a:spcPts val="1200"/>
              </a:spcBef>
            </a:pPr>
            <a:r>
              <a:rPr lang="en-US" dirty="0"/>
              <a:t>“I would morals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the normative and imperative discourse </a:t>
            </a:r>
            <a:r>
              <a:rPr lang="en-US" dirty="0"/>
              <a:t>that results from the opposition of Good and Evil considered as universal and absolute values. </a:t>
            </a:r>
            <a:r>
              <a:rPr lang="en-US" dirty="0">
                <a:latin typeface="+mj-lt"/>
              </a:rPr>
              <a:t>It is the sum of our duties</a:t>
            </a:r>
            <a:r>
              <a:rPr lang="en-US" dirty="0"/>
              <a:t>.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Morals answers the question "What must I do? It is intended to be one and universal. </a:t>
            </a:r>
            <a:r>
              <a:rPr lang="en-US" dirty="0"/>
              <a:t>It tends towards virtue and culminates in holiness. </a:t>
            </a:r>
          </a:p>
          <a:p>
            <a:pPr lvl="1">
              <a:spcBef>
                <a:spcPts val="1200"/>
              </a:spcBef>
            </a:pPr>
            <a:r>
              <a:rPr lang="en-US" dirty="0"/>
              <a:t>I would call ethics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any normative but non-imperative discourse </a:t>
            </a:r>
            <a:r>
              <a:rPr lang="en-US" dirty="0"/>
              <a:t>(without any imperative other than hypothetical, i.e., without imperative in the usual sense of the term) that results from the opposition of good and bad considered as relative values. It is the </a:t>
            </a:r>
            <a:r>
              <a:rPr lang="en-US" dirty="0">
                <a:latin typeface="+mj-lt"/>
              </a:rPr>
              <a:t>reflective whole of our desires</a:t>
            </a:r>
            <a:r>
              <a:rPr lang="en-US" dirty="0"/>
              <a:t>.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Ethics answers the question "How should we live? It is always specific to an individual or a group. </a:t>
            </a:r>
            <a:r>
              <a:rPr lang="en-US" dirty="0"/>
              <a:t>It is an art of living. It tends towards happiness and culminates in wisdom.”</a:t>
            </a:r>
            <a:endParaRPr lang="fr-FR" dirty="0"/>
          </a:p>
          <a:p>
            <a:pPr lvl="1">
              <a:spcBef>
                <a:spcPts val="1200"/>
              </a:spcBef>
            </a:pPr>
            <a:endParaRPr lang="fr-FR" dirty="0"/>
          </a:p>
          <a:p>
            <a:pPr lvl="1">
              <a:spcBef>
                <a:spcPts val="1200"/>
              </a:spcBef>
            </a:pPr>
            <a:endParaRPr lang="fr-FR" dirty="0"/>
          </a:p>
          <a:p>
            <a:pPr lvl="1">
              <a:spcBef>
                <a:spcPts val="1200"/>
              </a:spcBef>
            </a:pPr>
            <a:endParaRPr lang="fr-FR" dirty="0"/>
          </a:p>
        </p:txBody>
      </p:sp>
    </p:spTree>
    <p:extLst>
      <p:ext uri="{BB962C8B-B14F-4D97-AF65-F5344CB8AC3E}">
        <p14:creationId xmlns:p14="http://schemas.microsoft.com/office/powerpoint/2010/main" val="3413223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3C70BB7-FEA6-1488-3F94-771E2CE55CA3}"/>
              </a:ext>
            </a:extLst>
          </p:cNvPr>
          <p:cNvSpPr>
            <a:spLocks noGrp="1"/>
          </p:cNvSpPr>
          <p:nvPr>
            <p:ph type="title"/>
          </p:nvPr>
        </p:nvSpPr>
        <p:spPr>
          <a:xfrm>
            <a:off x="588263" y="457200"/>
            <a:ext cx="11018520" cy="800219"/>
          </a:xfrm>
        </p:spPr>
        <p:txBody>
          <a:bodyPr/>
          <a:lstStyle/>
          <a:p>
            <a: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t>Some definitions to get started on this journey ;-) </a:t>
            </a:r>
            <a:b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br>
            <a:r>
              <a:rPr lang="en-US" dirty="0"/>
              <a:t>Ethics</a:t>
            </a:r>
          </a:p>
        </p:txBody>
      </p:sp>
      <p:sp>
        <p:nvSpPr>
          <p:cNvPr id="4" name="Espace réservé du texte 3">
            <a:extLst>
              <a:ext uri="{FF2B5EF4-FFF2-40B4-BE49-F238E27FC236}">
                <a16:creationId xmlns:a16="http://schemas.microsoft.com/office/drawing/2014/main" id="{9BFD0BF9-8BFA-8618-0AC6-A8A9004C1C0D}"/>
              </a:ext>
            </a:extLst>
          </p:cNvPr>
          <p:cNvSpPr>
            <a:spLocks noGrp="1"/>
          </p:cNvSpPr>
          <p:nvPr>
            <p:ph type="body" sz="quarter" idx="10"/>
          </p:nvPr>
        </p:nvSpPr>
        <p:spPr>
          <a:xfrm>
            <a:off x="588263" y="1386957"/>
            <a:ext cx="11018520" cy="3508653"/>
          </a:xfrm>
        </p:spPr>
        <p:txBody>
          <a:bodyPr/>
          <a:lstStyle/>
          <a:p>
            <a:r>
              <a:rPr lang="en-US" dirty="0"/>
              <a:t>While formal moral frameworks drawn from philosophy and religion are important, they form only one aspect of a cross-cultural study of ethics</a:t>
            </a:r>
            <a:r>
              <a:rPr lang="fr-FR" dirty="0"/>
              <a:t>. </a:t>
            </a:r>
          </a:p>
          <a:p>
            <a:pPr lvl="1"/>
            <a:r>
              <a:rPr lang="en-US" dirty="0"/>
              <a:t>Every culture has a living system of ethics, which includes formal moral frameworks, but also many other factors such as politics, history, law, customs, common sense and individual experience</a:t>
            </a:r>
            <a:r>
              <a:rPr lang="fr-FR" dirty="0"/>
              <a:t>. </a:t>
            </a:r>
          </a:p>
          <a:p>
            <a:pPr>
              <a:spcBef>
                <a:spcPts val="1200"/>
              </a:spcBef>
            </a:pPr>
            <a:r>
              <a:rPr lang="en-US" dirty="0"/>
              <a:t>These multiple aspects of culture and living ethics are interrelated. In other words,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ethics and culture are inseparable.</a:t>
            </a:r>
            <a:r>
              <a:rPr lang="fr-FR"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 </a:t>
            </a:r>
          </a:p>
          <a:p>
            <a:pPr>
              <a:spcBef>
                <a:spcPts val="1200"/>
              </a:spcBef>
            </a:pPr>
            <a:r>
              <a:rPr lang="en-US" dirty="0"/>
              <a:t>To understand ethics, we need to understand culture, and vice versa</a:t>
            </a:r>
            <a:r>
              <a:rPr lang="fr-FR" dirty="0"/>
              <a:t>.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Ethics and culture must be considered together as interwoven strands of social DNA</a:t>
            </a:r>
            <a:r>
              <a:rPr lang="fr-FR"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a:t>
            </a:r>
            <a:endPar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endParaRPr>
          </a:p>
        </p:txBody>
      </p:sp>
    </p:spTree>
    <p:extLst>
      <p:ext uri="{BB962C8B-B14F-4D97-AF65-F5344CB8AC3E}">
        <p14:creationId xmlns:p14="http://schemas.microsoft.com/office/powerpoint/2010/main" val="18642680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Une image contenant personne, homme, tenant, posant&#10;&#10;Description générée automatiquement">
            <a:extLst>
              <a:ext uri="{FF2B5EF4-FFF2-40B4-BE49-F238E27FC236}">
                <a16:creationId xmlns:a16="http://schemas.microsoft.com/office/drawing/2014/main" id="{EDF0C1CA-EE3B-9B23-5BF9-296104C80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972" y="487"/>
            <a:ext cx="10528731" cy="6857027"/>
          </a:xfrm>
          <a:prstGeom prst="rect">
            <a:avLst/>
          </a:prstGeom>
        </p:spPr>
      </p:pic>
      <p:sp>
        <p:nvSpPr>
          <p:cNvPr id="5" name="Rectangle 4">
            <a:extLst>
              <a:ext uri="{FF2B5EF4-FFF2-40B4-BE49-F238E27FC236}">
                <a16:creationId xmlns:a16="http://schemas.microsoft.com/office/drawing/2014/main" id="{166A58D8-547B-6859-8691-D27FCC2E9717}"/>
              </a:ext>
            </a:extLst>
          </p:cNvPr>
          <p:cNvSpPr/>
          <p:nvPr/>
        </p:nvSpPr>
        <p:spPr>
          <a:xfrm>
            <a:off x="554588" y="1310423"/>
            <a:ext cx="5319132" cy="3447098"/>
          </a:xfrm>
          <a:prstGeom prst="rect">
            <a:avLst/>
          </a:prstGeom>
        </p:spPr>
        <p:txBody>
          <a:bodyPr wrap="square" lIns="0" tIns="0" rIns="0" bIns="0" anchor="t">
            <a:spAutoFit/>
          </a:bodyPr>
          <a:lstStyle/>
          <a:p>
            <a:pPr>
              <a:defRPr/>
            </a:pPr>
            <a:r>
              <a:rPr lang="en-US" sz="2400" dirty="0"/>
              <a:t>“I would argue that perhaps the most productive debate we can have isn’t one of good versus evil:</a:t>
            </a:r>
          </a:p>
          <a:p>
            <a:pPr>
              <a:defRPr/>
            </a:pPr>
            <a:endParaRPr lang="en-US" sz="2400" dirty="0"/>
          </a:p>
          <a:p>
            <a:pPr>
              <a:defRPr/>
            </a:pPr>
            <a:r>
              <a:rPr lang="en-US" sz="2400" dirty="0"/>
              <a:t>The debate should be about the values instilled in the people and institutions creating this technology.”</a:t>
            </a:r>
          </a:p>
          <a:p>
            <a:pPr lvl="0">
              <a:defRPr/>
            </a:pPr>
            <a:endParaRPr lang="en-US" sz="2000" dirty="0"/>
          </a:p>
          <a:p>
            <a:pPr lvl="0">
              <a:defRPr/>
            </a:pPr>
            <a:r>
              <a:rPr lang="en-US" i="1" dirty="0"/>
              <a:t>- Satya Nadella</a:t>
            </a:r>
            <a:endParaRPr lang="en-US" i="1" dirty="0">
              <a:cs typeface="Segoe UI"/>
            </a:endParaRPr>
          </a:p>
          <a:p>
            <a:pPr lvl="0">
              <a:defRPr/>
            </a:pPr>
            <a:r>
              <a:rPr lang="en-US" i="1" dirty="0"/>
              <a:t>Chief Executive Officer, Microsoft</a:t>
            </a:r>
            <a:endParaRPr lang="en-US" sz="2800" dirty="0">
              <a:cs typeface="Segoe UI"/>
            </a:endParaRPr>
          </a:p>
        </p:txBody>
      </p:sp>
    </p:spTree>
    <p:extLst>
      <p:ext uri="{BB962C8B-B14F-4D97-AF65-F5344CB8AC3E}">
        <p14:creationId xmlns:p14="http://schemas.microsoft.com/office/powerpoint/2010/main" val="38188815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1" id="{1841E037-9B7A-024B-9D4D-65021E19501A}" vid="{67E263DC-7222-B943-BE03-BB46F43CB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f8dbe208-7048-4d41-b2fc-16492d357563">
      <UserInfo>
        <DisplayName>Luke Scheibel (GRANT THORNTON LLP)</DisplayName>
        <AccountId>47</AccountId>
        <AccountType/>
      </UserInfo>
      <UserInfo>
        <DisplayName>Rachel Azafrani (CELA)</DisplayName>
        <AccountId>409</AccountId>
        <AccountType/>
      </UserInfo>
      <UserInfo>
        <DisplayName>Mia Alvarez</DisplayName>
        <AccountId>2984</AccountId>
        <AccountType/>
      </UserInfo>
      <UserInfo>
        <DisplayName>Hannah Richardson</DisplayName>
        <AccountId>1828</AccountId>
        <AccountType/>
      </UserInfo>
      <UserInfo>
        <DisplayName>Jacob Spoelstra</DisplayName>
        <AccountId>53</AccountId>
        <AccountType/>
      </UserInfo>
      <UserInfo>
        <DisplayName>Amit Amit</DisplayName>
        <AccountId>3450</AccountId>
        <AccountType/>
      </UserInfo>
      <UserInfo>
        <DisplayName>Taiba Choudhary</DisplayName>
        <AccountId>804</AccountId>
        <AccountType/>
      </UserInfo>
      <UserInfo>
        <DisplayName>Lindsey Allen (ZHU)</DisplayName>
        <AccountId>1378</AccountId>
        <AccountType/>
      </UserInfo>
      <UserInfo>
        <DisplayName>Helen Chang</DisplayName>
        <AccountId>3550</AccountId>
        <AccountType/>
      </UserInfo>
      <UserInfo>
        <DisplayName>Amy Michaels</DisplayName>
        <AccountId>2757</AccountId>
        <AccountType/>
      </UserInfo>
      <UserInfo>
        <DisplayName>Warren Johnson</DisplayName>
        <AccountId>3083</AccountId>
        <AccountType/>
      </UserInfo>
      <UserInfo>
        <DisplayName>John Henderson (XBOX)</DisplayName>
        <AccountId>1379</AccountId>
        <AccountType/>
      </UserInfo>
      <UserInfo>
        <DisplayName>Jose Prieto</DisplayName>
        <AccountId>2867</AccountId>
        <AccountType/>
      </UserInfo>
      <UserInfo>
        <DisplayName>Sophine Clachar</DisplayName>
        <AccountId>3448</AccountId>
        <AccountType/>
      </UserInfo>
      <UserInfo>
        <DisplayName>Harish Jayanti</DisplayName>
        <AccountId>480</AccountId>
        <AccountType/>
      </UserInfo>
      <UserInfo>
        <DisplayName>Hanna Wallach (SHE/HER)</DisplayName>
        <AccountId>117</AccountId>
        <AccountType/>
      </UserInfo>
      <UserInfo>
        <DisplayName>Solon Barocas</DisplayName>
        <AccountId>844</AccountId>
        <AccountType/>
      </UserInfo>
      <UserInfo>
        <DisplayName>Nokta Berberoglu</DisplayName>
        <AccountId>1307</AccountId>
        <AccountType/>
      </UserInfo>
      <UserInfo>
        <DisplayName>Meital Winer</DisplayName>
        <AccountId>2868</AccountId>
        <AccountType/>
      </UserInfo>
      <UserInfo>
        <DisplayName>Klaas Langhout</DisplayName>
        <AccountId>807</AccountId>
        <AccountType/>
      </UserInfo>
      <UserInfo>
        <DisplayName>Matt Licholai</DisplayName>
        <AccountId>2845</AccountId>
        <AccountType/>
      </UserInfo>
      <UserInfo>
        <DisplayName>Melissa Adams</DisplayName>
        <AccountId>3444</AccountId>
        <AccountType/>
      </UserInfo>
      <UserInfo>
        <DisplayName>Etchika McNeil</DisplayName>
        <AccountId>3443</AccountId>
        <AccountType/>
      </UserInfo>
      <UserInfo>
        <DisplayName>Laura Gardner Rogers (CELA)</DisplayName>
        <AccountId>1456</AccountId>
        <AccountType/>
      </UserInfo>
      <UserInfo>
        <DisplayName>Kristen Laird</DisplayName>
        <AccountId>329</AccountId>
        <AccountType/>
      </UserInfo>
      <UserInfo>
        <DisplayName>Jose Comboni (HE/HIM/EL)</DisplayName>
        <AccountId>1872</AccountId>
        <AccountType/>
      </UserInfo>
      <UserInfo>
        <DisplayName>Fei He</DisplayName>
        <AccountId>1400</AccountId>
        <AccountType/>
      </UserInfo>
      <UserInfo>
        <DisplayName>Lisa Mueller (SHE/HER)</DisplayName>
        <AccountId>349</AccountId>
        <AccountType/>
      </UserInfo>
      <UserInfo>
        <DisplayName>Melissa Alvarado</DisplayName>
        <AccountId>3861</AccountId>
        <AccountType/>
      </UserInfo>
      <UserInfo>
        <DisplayName>Alicia Edelman Pelton (SHE/HER)</DisplayName>
        <AccountId>999</AccountId>
        <AccountType/>
      </UserInfo>
      <UserInfo>
        <DisplayName>Ben Wright-Jones</DisplayName>
        <AccountId>54</AccountId>
        <AccountType/>
      </UserInfo>
      <UserInfo>
        <DisplayName>Sujit Narayanan</DisplayName>
        <AccountId>2732</AccountId>
        <AccountType/>
      </UserInfo>
      <UserInfo>
        <DisplayName>Ben Zorn</DisplayName>
        <AccountId>325</AccountId>
        <AccountType/>
      </UserInfo>
      <UserInfo>
        <DisplayName>George Theologou</DisplayName>
        <AccountId>3447</AccountId>
        <AccountType/>
      </UserInfo>
      <UserInfo>
        <DisplayName>Rachel Price</DisplayName>
        <AccountId>2923</AccountId>
        <AccountType/>
      </UserInfo>
      <UserInfo>
        <DisplayName>Greg Haren</DisplayName>
        <AccountId>3442</AccountId>
        <AccountType/>
      </UserInfo>
      <UserInfo>
        <DisplayName>David Marcos (CELA)</DisplayName>
        <AccountId>206</AccountId>
        <AccountType/>
      </UserInfo>
      <UserInfo>
        <DisplayName>Nathan Freier</DisplayName>
        <AccountId>1938</AccountId>
        <AccountType/>
      </UserInfo>
      <UserInfo>
        <DisplayName>Abhinav Gakhar</DisplayName>
        <AccountId>2847</AccountId>
        <AccountType/>
      </UserInfo>
      <UserInfo>
        <DisplayName>John Weigelt</DisplayName>
        <AccountId>84</AccountId>
        <AccountType/>
      </UserInfo>
      <UserInfo>
        <DisplayName>Oluwafemi Fabiyi</DisplayName>
        <AccountId>2982</AccountId>
        <AccountType/>
      </UserInfo>
      <UserInfo>
        <DisplayName>Brian Steggeman</DisplayName>
        <AccountId>2744</AccountId>
        <AccountType/>
      </UserInfo>
      <UserInfo>
        <DisplayName>Ratko Mutavdzic</DisplayName>
        <AccountId>1371</AccountId>
        <AccountType/>
      </UserInfo>
      <UserInfo>
        <DisplayName>Sarah Bird</DisplayName>
        <AccountId>151</AccountId>
        <AccountType/>
      </UserInfo>
      <UserInfo>
        <DisplayName>Moran Haviv</DisplayName>
        <AccountId>2335</AccountId>
        <AccountType/>
      </UserInfo>
      <UserInfo>
        <DisplayName>Madhu Gopinathan</DisplayName>
        <AccountId>1369</AccountId>
        <AccountType/>
      </UserInfo>
      <UserInfo>
        <DisplayName>Eric Douglas</DisplayName>
        <AccountId>399</AccountId>
        <AccountType/>
      </UserInfo>
      <UserInfo>
        <DisplayName>Ani Gevorkian (CELA)</DisplayName>
        <AccountId>3511</AccountId>
        <AccountType/>
      </UserInfo>
      <UserInfo>
        <DisplayName>Liza Wood</DisplayName>
        <AccountId>1934</AccountId>
        <AccountType/>
      </UserInfo>
      <UserInfo>
        <DisplayName>Gareth Bland</DisplayName>
        <AccountId>3355</AccountId>
        <AccountType/>
      </UserInfo>
      <UserInfo>
        <DisplayName>Ece Kamar</DisplayName>
        <AccountId>147</AccountId>
        <AccountType/>
      </UserInfo>
      <UserInfo>
        <DisplayName>Abhi Sanka (CELA)</DisplayName>
        <AccountId>3854</AccountId>
        <AccountType/>
      </UserInfo>
      <UserInfo>
        <DisplayName>Jackie Nichols</DisplayName>
        <AccountId>986</AccountId>
        <AccountType/>
      </UserInfo>
      <UserInfo>
        <DisplayName>Chandan Srivastava</DisplayName>
        <AccountId>2568</AccountId>
        <AccountType/>
      </UserInfo>
      <UserInfo>
        <DisplayName>Mohan Sai Krishna Allika</DisplayName>
        <AccountId>1511</AccountId>
        <AccountType/>
      </UserInfo>
      <UserInfo>
        <DisplayName>Lily Dias</DisplayName>
        <AccountId>3731</AccountId>
        <AccountType/>
      </UserInfo>
      <UserInfo>
        <DisplayName>Sameeksha Subhedar</DisplayName>
        <AccountId>1017</AccountId>
        <AccountType/>
      </UserInfo>
      <UserInfo>
        <DisplayName>Neil Coles</DisplayName>
        <AccountId>1153</AccountId>
        <AccountType/>
      </UserInfo>
      <UserInfo>
        <DisplayName>Steph Ballard (CELA)</DisplayName>
        <AccountId>554</AccountId>
        <AccountType/>
      </UserInfo>
      <UserInfo>
        <DisplayName>Brian Bilodeau</DisplayName>
        <AccountId>1560</AccountId>
        <AccountType/>
      </UserInfo>
      <UserInfo>
        <DisplayName>Kelley Rand</DisplayName>
        <AccountId>236</AccountId>
        <AccountType/>
      </UserInfo>
      <UserInfo>
        <DisplayName>Parama Paramasivam</DisplayName>
        <AccountId>475</AccountId>
        <AccountType/>
      </UserInfo>
      <UserInfo>
        <DisplayName>Alex Sutton (HE/HIM)</DisplayName>
        <AccountId>1399</AccountId>
        <AccountType/>
      </UserInfo>
      <UserInfo>
        <DisplayName>Andrew Berkley (CELA)</DisplayName>
        <AccountId>963</AccountId>
        <AccountType/>
      </UserInfo>
      <UserInfo>
        <DisplayName>Rohini Srivathsa</DisplayName>
        <AccountId>79</AccountId>
        <AccountType/>
      </UserInfo>
      <UserInfo>
        <DisplayName>Ruth Yakubu</DisplayName>
        <AccountId>1653</AccountId>
        <AccountType/>
      </UserInfo>
      <UserInfo>
        <DisplayName>Zachary Cook</DisplayName>
        <AccountId>1788</AccountId>
        <AccountType/>
      </UserInfo>
      <UserInfo>
        <DisplayName>Marcus Bartley Johns (CELA)</DisplayName>
        <AccountId>883</AccountId>
        <AccountType/>
      </UserInfo>
      <UserInfo>
        <DisplayName>Molly Bostic</DisplayName>
        <AccountId>2499</AccountId>
        <AccountType/>
      </UserInfo>
      <UserInfo>
        <DisplayName>Senani Nori</DisplayName>
        <AccountId>3449</AccountId>
        <AccountType/>
      </UserInfo>
      <UserInfo>
        <DisplayName>Mikko Viitaila</DisplayName>
        <AccountId>477</AccountId>
        <AccountType/>
      </UserInfo>
      <UserInfo>
        <DisplayName>Joe Opsatnick</DisplayName>
        <AccountId>3016</AccountId>
        <AccountType/>
      </UserInfo>
      <UserInfo>
        <DisplayName>Mark Chaban</DisplayName>
        <AccountId>95</AccountId>
        <AccountType/>
      </UserInfo>
      <UserInfo>
        <DisplayName>Tara Meyer (ARTECH CONSULTING LLC)</DisplayName>
        <AccountId>3225</AccountId>
        <AccountType/>
      </UserInfo>
      <UserInfo>
        <DisplayName>Flavia Amaral</DisplayName>
        <AccountId>361</AccountId>
        <AccountType/>
      </UserInfo>
      <UserInfo>
        <DisplayName>Pooja Chandwani (She/Her)</DisplayName>
        <AccountId>1545</AccountId>
        <AccountType/>
      </UserInfo>
      <UserInfo>
        <DisplayName>Thomas Langkabel</DisplayName>
        <AccountId>88</AccountId>
        <AccountType/>
      </UserInfo>
      <UserInfo>
        <DisplayName>Kat Moynahan</DisplayName>
        <AccountId>3903</AccountId>
        <AccountType/>
      </UserInfo>
      <UserInfo>
        <DisplayName>Sudha Kadaverla</DisplayName>
        <AccountId>3904</AccountId>
        <AccountType/>
      </UserInfo>
      <UserInfo>
        <DisplayName>Sandra Lopez</DisplayName>
        <AccountId>3905</AccountId>
        <AccountType/>
      </UserInfo>
      <UserInfo>
        <DisplayName>Kim Meyer (WILLIAMS)</DisplayName>
        <AccountId>3906</AccountId>
        <AccountType/>
      </UserInfo>
      <UserInfo>
        <DisplayName>Jason Schwark</DisplayName>
        <AccountId>3907</AccountId>
        <AccountType/>
      </UserInfo>
      <UserInfo>
        <DisplayName>Samy Bhadra (She/Her)</DisplayName>
        <AccountId>3908</AccountId>
        <AccountType/>
      </UserInfo>
      <UserInfo>
        <DisplayName>Anurita Mathur</DisplayName>
        <AccountId>3909</AccountId>
        <AccountType/>
      </UserInfo>
      <UserInfo>
        <DisplayName>Joe Hier</DisplayName>
        <AccountId>3910</AccountId>
        <AccountType/>
      </UserInfo>
      <UserInfo>
        <DisplayName>Bill Petrakos</DisplayName>
        <AccountId>3911</AccountId>
        <AccountType/>
      </UserInfo>
      <UserInfo>
        <DisplayName>Lu Chen</DisplayName>
        <AccountId>3912</AccountId>
        <AccountType/>
      </UserInfo>
      <UserInfo>
        <DisplayName>Majid Al Zein</DisplayName>
        <AccountId>3913</AccountId>
        <AccountType/>
      </UserInfo>
      <UserInfo>
        <DisplayName>Anthony Rieder</DisplayName>
        <AccountId>3914</AccountId>
        <AccountType/>
      </UserInfo>
      <UserInfo>
        <DisplayName>Vidyaraman Sankaranarayanan</DisplayName>
        <AccountId>3915</AccountId>
        <AccountType/>
      </UserInfo>
      <UserInfo>
        <DisplayName>Pierre Mariani</DisplayName>
        <AccountId>3916</AccountId>
        <AccountType/>
      </UserInfo>
      <UserInfo>
        <DisplayName>Rashmi Shrivastav</DisplayName>
        <AccountId>3917</AccountId>
        <AccountType/>
      </UserInfo>
      <UserInfo>
        <DisplayName>Meet Patel</DisplayName>
        <AccountId>3918</AccountId>
        <AccountType/>
      </UserInfo>
      <UserInfo>
        <DisplayName>Prasad Walwadkar</DisplayName>
        <AccountId>3919</AccountId>
        <AccountType/>
      </UserInfo>
      <UserInfo>
        <DisplayName>Alfredo Arnaiz</DisplayName>
        <AccountId>3920</AccountId>
        <AccountType/>
      </UserInfo>
      <UserInfo>
        <DisplayName>Benjamin Quisumbing</DisplayName>
        <AccountId>3921</AccountId>
        <AccountType/>
      </UserInfo>
      <UserInfo>
        <DisplayName>Tony Themelis</DisplayName>
        <AccountId>3922</AccountId>
        <AccountType/>
      </UserInfo>
      <UserInfo>
        <DisplayName>Ben Olsen</DisplayName>
        <AccountId>3923</AccountId>
        <AccountType/>
      </UserInfo>
      <UserInfo>
        <DisplayName>Selena Zhong</DisplayName>
        <AccountId>3924</AccountId>
        <AccountType/>
      </UserInfo>
      <UserInfo>
        <DisplayName>Rohit Gupta</DisplayName>
        <AccountId>3925</AccountId>
        <AccountType/>
      </UserInfo>
      <UserInfo>
        <DisplayName>Santhosh Bala Hari Krishnan</DisplayName>
        <AccountId>3926</AccountId>
        <AccountType/>
      </UserInfo>
      <UserInfo>
        <DisplayName>Amanda Craig (CELA)</DisplayName>
        <AccountId>3114</AccountId>
        <AccountType/>
      </UserInfo>
      <UserInfo>
        <DisplayName>Ohad Jassin</DisplayName>
        <AccountId>813</AccountId>
        <AccountType/>
      </UserInfo>
      <UserInfo>
        <DisplayName>Tara Aggarwal</DisplayName>
        <AccountId>1941</AccountId>
        <AccountType/>
      </UserInfo>
      <UserInfo>
        <DisplayName>Prerrna P Kapoor</DisplayName>
        <AccountId>3943</AccountId>
        <AccountType/>
      </UserInfo>
      <UserInfo>
        <DisplayName>Amrutha Varshini Mandalreddy</DisplayName>
        <AccountId>3932</AccountId>
        <AccountType/>
      </UserInfo>
      <UserInfo>
        <DisplayName>Shreyash Kumar</DisplayName>
        <AccountId>3930</AccountId>
        <AccountType/>
      </UserInfo>
      <UserInfo>
        <DisplayName>Ruth Kikin-Gil (SHE/HER)</DisplayName>
        <AccountId>401</AccountId>
        <AccountType/>
      </UserInfo>
      <UserInfo>
        <DisplayName>Nishank Bhatnagar</DisplayName>
        <AccountId>3940</AccountId>
        <AccountType/>
      </UserInfo>
      <UserInfo>
        <DisplayName>Hanane Taffahi</DisplayName>
        <AccountId>1973</AccountId>
        <AccountType/>
      </UserInfo>
      <UserInfo>
        <DisplayName>Hiromichi Nozaki</DisplayName>
        <AccountId>2407</AccountId>
        <AccountType/>
      </UserInfo>
      <UserInfo>
        <DisplayName>Jenn Wortman Vaughan</DisplayName>
        <AccountId>123</AccountId>
        <AccountType/>
      </UserInfo>
      <UserInfo>
        <DisplayName>Vanitha Srinivasan</DisplayName>
        <AccountId>2942</AccountId>
        <AccountType/>
      </UserInfo>
      <UserInfo>
        <DisplayName>Andi Comisioneru</DisplayName>
        <AccountId>1921</AccountId>
        <AccountType/>
      </UserInfo>
      <UserInfo>
        <DisplayName>Alejandro Gutierrez Munoz</DisplayName>
        <AccountId>760</AccountId>
        <AccountType/>
      </UserInfo>
      <UserInfo>
        <DisplayName>John Holohan (CELA)</DisplayName>
        <AccountId>2507</AccountId>
        <AccountType/>
      </UserInfo>
      <UserInfo>
        <DisplayName>Nikita Govind Dhole</DisplayName>
        <AccountId>4111</AccountId>
        <AccountType/>
      </UserInfo>
      <UserInfo>
        <DisplayName>Ankur Patel</DisplayName>
        <AccountId>4112</AccountId>
        <AccountType/>
      </UserInfo>
      <UserInfo>
        <DisplayName>Vincenzo Daniele Foti</DisplayName>
        <AccountId>4113</AccountId>
        <AccountType/>
      </UserInfo>
      <UserInfo>
        <DisplayName>Arun Nandewal</DisplayName>
        <AccountId>4114</AccountId>
        <AccountType/>
      </UserInfo>
      <UserInfo>
        <DisplayName>Pranav Gupta</DisplayName>
        <AccountId>4115</AccountId>
        <AccountType/>
      </UserInfo>
      <UserInfo>
        <DisplayName>Moein Almasi</DisplayName>
        <AccountId>3400</AccountId>
        <AccountType/>
      </UserInfo>
      <UserInfo>
        <DisplayName>Noel Asuncion</DisplayName>
        <AccountId>1377</AccountId>
        <AccountType/>
      </UserInfo>
      <UserInfo>
        <DisplayName>Ryan Russ (ERNST &amp; YOUNG LLP)</DisplayName>
        <AccountId>4071</AccountId>
        <AccountType/>
      </UserInfo>
      <UserInfo>
        <DisplayName>Noah Witt</DisplayName>
        <AccountId>3062</AccountId>
        <AccountType/>
      </UserInfo>
      <UserInfo>
        <DisplayName>Dina Koehler</DisplayName>
        <AccountId>4072</AccountId>
        <AccountType/>
      </UserInfo>
      <UserInfo>
        <DisplayName>Holly Woemmel (CELA)</DisplayName>
        <AccountId>3302</AccountId>
        <AccountType/>
      </UserInfo>
      <UserInfo>
        <DisplayName>Jessica Holland</DisplayName>
        <AccountId>3741</AccountId>
        <AccountType/>
      </UserInfo>
      <UserInfo>
        <DisplayName>Manhar Arora (ERNST AND YOUNG LLP)</DisplayName>
        <AccountId>4073</AccountId>
        <AccountType/>
      </UserInfo>
      <UserInfo>
        <DisplayName>Laura Szkolar Sienkiewicz</DisplayName>
        <AccountId>847</AccountId>
        <AccountType/>
      </UserInfo>
      <UserInfo>
        <DisplayName>Nicole Barbour</DisplayName>
        <AccountId>604</AccountId>
        <AccountType/>
      </UserInfo>
      <UserInfo>
        <DisplayName>Daniel Adinolfi</DisplayName>
        <AccountId>3936</AccountId>
        <AccountType/>
      </UserInfo>
      <UserInfo>
        <DisplayName>Manikandan Mohanasundaram</DisplayName>
        <AccountId>4075</AccountId>
        <AccountType/>
      </UserInfo>
      <UserInfo>
        <DisplayName>Jim McDole</DisplayName>
        <AccountId>3719</AccountId>
        <AccountType/>
      </UserInfo>
      <UserInfo>
        <DisplayName>Kenan Seleskovic</DisplayName>
        <AccountId>3941</AccountId>
        <AccountType/>
      </UserInfo>
      <UserInfo>
        <DisplayName>Lisa Close (CELA)</DisplayName>
        <AccountId>3242</AccountId>
        <AccountType/>
      </UserInfo>
      <UserInfo>
        <DisplayName>Amal Nair</DisplayName>
        <AccountId>3851</AccountId>
        <AccountType/>
      </UserInfo>
      <UserInfo>
        <DisplayName>Karen O'Connor</DisplayName>
        <AccountId>4084</AccountId>
        <AccountType/>
      </UserInfo>
      <UserInfo>
        <DisplayName>Colleen Hartswick</DisplayName>
        <AccountId>4379</AccountId>
        <AccountType/>
      </UserInfo>
      <UserInfo>
        <DisplayName>Devdatt Mhatre</DisplayName>
        <AccountId>4380</AccountId>
        <AccountType/>
      </UserInfo>
      <UserInfo>
        <DisplayName>John Curry</DisplayName>
        <AccountId>4381</AccountId>
        <AccountType/>
      </UserInfo>
      <UserInfo>
        <DisplayName>Erin Connell</DisplayName>
        <AccountId>4382</AccountId>
        <AccountType/>
      </UserInfo>
      <UserInfo>
        <DisplayName>Stephanie Simmons</DisplayName>
        <AccountId>336</AccountId>
        <AccountType/>
      </UserInfo>
    </SharedWithUsers>
    <lcf76f155ced4ddcb4097134ff3c332f xmlns="80cc458f-5d24-4c30-90c6-5ced7da49ad3">
      <Terms xmlns="http://schemas.microsoft.com/office/infopath/2007/PartnerControls"/>
    </lcf76f155ced4ddcb4097134ff3c332f>
    <CourseLevel xmlns="80cc458f-5d24-4c30-90c6-5ced7da49ad3" xsi:nil="true"/>
    <Coverage xmlns="80cc458f-5d24-4c30-90c6-5ced7da49ad3" xsi:nil="true"/>
    <Domain xmlns="80cc458f-5d24-4c30-90c6-5ced7da49ad3" xsi:nil="true"/>
    <ReleaseDate xmlns="80cc458f-5d24-4c30-90c6-5ced7da49ad3" xsi:nil="true"/>
    <Audience xmlns="80cc458f-5d24-4c30-90c6-5ced7da49ad3" xsi:nil="true"/>
    <Company xmlns="80cc458f-5d24-4c30-90c6-5ced7da49ad3" xsi:nil="true"/>
    <OneNoteFluid_FileOrder xmlns="80cc458f-5d24-4c30-90c6-5ced7da49ad3" xsi:nil="true"/>
    <PaidCourse xmlns="80cc458f-5d24-4c30-90c6-5ced7da49ad3">false</PaidCours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BF4A4DB9D36B48A55E3F7834BADA7C" ma:contentTypeVersion="29" ma:contentTypeDescription="Create a new document." ma:contentTypeScope="" ma:versionID="20ab57f661d4952a7596e3a6f2c8bb7d">
  <xsd:schema xmlns:xsd="http://www.w3.org/2001/XMLSchema" xmlns:xs="http://www.w3.org/2001/XMLSchema" xmlns:p="http://schemas.microsoft.com/office/2006/metadata/properties" xmlns:ns1="http://schemas.microsoft.com/sharepoint/v3" xmlns:ns2="80cc458f-5d24-4c30-90c6-5ced7da49ad3" xmlns:ns3="f8dbe208-7048-4d41-b2fc-16492d357563" xmlns:ns4="230e9df3-be65-4c73-a93b-d1236ebd677e" targetNamespace="http://schemas.microsoft.com/office/2006/metadata/properties" ma:root="true" ma:fieldsID="ef823e733d226be80855a979048c8cb9" ns1:_="" ns2:_="" ns3:_="" ns4:_="">
    <xsd:import namespace="http://schemas.microsoft.com/sharepoint/v3"/>
    <xsd:import namespace="80cc458f-5d24-4c30-90c6-5ced7da49ad3"/>
    <xsd:import namespace="f8dbe208-7048-4d41-b2fc-16492d35756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SearchProperties" minOccurs="0"/>
                <xsd:element ref="ns2:OneNoteFluid_FileOrder" minOccurs="0"/>
                <xsd:element ref="ns2:MediaServiceDocTags" minOccurs="0"/>
                <xsd:element ref="ns2:MediaServiceObjectDetectorVersions" minOccurs="0"/>
                <xsd:element ref="ns2:Company" minOccurs="0"/>
                <xsd:element ref="ns2:ReleaseDate" minOccurs="0"/>
                <xsd:element ref="ns2:Domain" minOccurs="0"/>
                <xsd:element ref="ns2:Coverage" minOccurs="0"/>
                <xsd:element ref="ns2:CourseLevel" minOccurs="0"/>
                <xsd:element ref="ns2:Audience" minOccurs="0"/>
                <xsd:element ref="ns2:PaidCour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cc458f-5d24-4c30-90c6-5ced7da49a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OneNoteFluid_FileOrder" ma:index="26" nillable="true" ma:displayName="OneNoteFluid_FileOrder" ma:internalName="OneNoteFluid_FileOrder">
      <xsd:simpleType>
        <xsd:restriction base="dms:Text">
          <xsd:maxLength value="255"/>
        </xsd:restriction>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Company" ma:index="29" nillable="true" ma:displayName="Company" ma:format="Dropdown" ma:internalName="Company">
      <xsd:simpleType>
        <xsd:restriction base="dms:Text">
          <xsd:maxLength value="255"/>
        </xsd:restriction>
      </xsd:simpleType>
    </xsd:element>
    <xsd:element name="ReleaseDate" ma:index="30" nillable="true" ma:displayName="Release Date" ma:format="DateOnly" ma:internalName="ReleaseDate">
      <xsd:simpleType>
        <xsd:restriction base="dms:DateTime"/>
      </xsd:simpleType>
    </xsd:element>
    <xsd:element name="Domain" ma:index="31" nillable="true" ma:displayName="Domain" ma:format="Dropdown" ma:internalName="Domain">
      <xsd:simpleType>
        <xsd:restriction base="dms:Note">
          <xsd:maxLength value="255"/>
        </xsd:restriction>
      </xsd:simpleType>
    </xsd:element>
    <xsd:element name="Coverage" ma:index="32" nillable="true" ma:displayName="Coverage" ma:format="Dropdown" ma:internalName="Coverage">
      <xsd:simpleType>
        <xsd:restriction base="dms:Text">
          <xsd:maxLength value="255"/>
        </xsd:restriction>
      </xsd:simpleType>
    </xsd:element>
    <xsd:element name="CourseLevel" ma:index="33" nillable="true" ma:displayName="Course Level" ma:format="Dropdown" ma:internalName="CourseLevel">
      <xsd:simpleType>
        <xsd:restriction base="dms:Text">
          <xsd:maxLength value="255"/>
        </xsd:restriction>
      </xsd:simpleType>
    </xsd:element>
    <xsd:element name="Audience" ma:index="34" nillable="true" ma:displayName="Audience" ma:format="Dropdown" ma:internalName="Audience">
      <xsd:simpleType>
        <xsd:restriction base="dms:Text">
          <xsd:maxLength value="255"/>
        </xsd:restriction>
      </xsd:simpleType>
    </xsd:element>
    <xsd:element name="PaidCourse" ma:index="35" nillable="true" ma:displayName="Paid Course" ma:default="0" ma:format="Dropdown" ma:internalName="PaidCour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8dbe208-7048-4d41-b2fc-16492d35756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7849f0f-0e1a-4f0c-a50d-de3f2c7ea322}" ma:internalName="TaxCatchAll" ma:showField="CatchAllData" ma:web="f8dbe208-7048-4d41-b2fc-16492d3575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38BFD0-14E1-47B7-AA87-4D7D26D8493E}">
  <ds:schemaRefs>
    <ds:schemaRef ds:uri="http://purl.org/dc/terms/"/>
    <ds:schemaRef ds:uri="80cc458f-5d24-4c30-90c6-5ced7da49ad3"/>
    <ds:schemaRef ds:uri="f8dbe208-7048-4d41-b2fc-16492d357563"/>
    <ds:schemaRef ds:uri="http://schemas.microsoft.com/sharepoint/v3"/>
    <ds:schemaRef ds:uri="http://purl.org/dc/elements/1.1/"/>
    <ds:schemaRef ds:uri="http://schemas.microsoft.com/office/2006/documentManagement/types"/>
    <ds:schemaRef ds:uri="230e9df3-be65-4c73-a93b-d1236ebd677e"/>
    <ds:schemaRef ds:uri="http://schemas.microsoft.com/office/infopath/2007/PartnerControls"/>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7B95516E-92F1-486C-8E80-591FF8D67048}">
  <ds:schemaRefs>
    <ds:schemaRef ds:uri="http://schemas.microsoft.com/sharepoint/v3/contenttype/forms"/>
  </ds:schemaRefs>
</ds:datastoreItem>
</file>

<file path=customXml/itemProps3.xml><?xml version="1.0" encoding="utf-8"?>
<ds:datastoreItem xmlns:ds="http://schemas.openxmlformats.org/officeDocument/2006/customXml" ds:itemID="{A470C9B5-A7D1-403E-8699-0FC4899DCF69}">
  <ds:schemaRefs>
    <ds:schemaRef ds:uri="230e9df3-be65-4c73-a93b-d1236ebd677e"/>
    <ds:schemaRef ds:uri="80cc458f-5d24-4c30-90c6-5ced7da49ad3"/>
    <ds:schemaRef ds:uri="f8dbe208-7048-4d41-b2fc-16492d3575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15174</Words>
  <Application>Microsoft Office PowerPoint</Application>
  <PresentationFormat>Grand écran</PresentationFormat>
  <Paragraphs>1015</Paragraphs>
  <Slides>60</Slides>
  <Notes>56</Notes>
  <HiddenSlides>3</HiddenSlides>
  <MMClips>1</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1</vt:i4>
      </vt:variant>
      <vt:variant>
        <vt:lpstr>Titres des diapositives</vt:lpstr>
      </vt:variant>
      <vt:variant>
        <vt:i4>60</vt:i4>
      </vt:variant>
    </vt:vector>
  </HeadingPairs>
  <TitlesOfParts>
    <vt:vector size="74" baseType="lpstr">
      <vt:lpstr>Arial</vt:lpstr>
      <vt:lpstr>Calibri</vt:lpstr>
      <vt:lpstr>Consolas</vt:lpstr>
      <vt:lpstr>Franklin Gothic Book</vt:lpstr>
      <vt:lpstr>Segoe UI</vt:lpstr>
      <vt:lpstr>Segoe UI </vt:lpstr>
      <vt:lpstr>Segoe UI Light</vt:lpstr>
      <vt:lpstr>Segoe UI Semibold</vt:lpstr>
      <vt:lpstr>Segoe UI Semilight</vt:lpstr>
      <vt:lpstr>Symbol</vt:lpstr>
      <vt:lpstr>Times New Roman</vt:lpstr>
      <vt:lpstr>Wingdings</vt:lpstr>
      <vt:lpstr>9_White Template</vt:lpstr>
      <vt:lpstr>think-cell Slide</vt:lpstr>
      <vt:lpstr>  Responsible AI Workshop  Establishing your own Responsible AI journey for your (non-Generative vs. Generative) AI-powered solutions   A companion presentation for the eponym stater guide for data engineers, data scientists, AI developers, and other AI practitioners to help putting Responsible AI into practice.</vt:lpstr>
      <vt:lpstr>The world today…</vt:lpstr>
      <vt:lpstr>Societal expectations are increasing</vt:lpstr>
      <vt:lpstr>Présentation PowerPoint</vt:lpstr>
      <vt:lpstr>AI is advancing fast - policy &amp; regulation of it may be, too</vt:lpstr>
      <vt:lpstr>Guiding principles for Responsible AI</vt:lpstr>
      <vt:lpstr>Some definitions to get started on this journey ;-) Ethics &amp; Morals</vt:lpstr>
      <vt:lpstr>Some definitions to get started on this journey ;-)  Ethics</vt:lpstr>
      <vt:lpstr>Présentation PowerPoint</vt:lpstr>
      <vt:lpstr>Présentation PowerPoint</vt:lpstr>
      <vt:lpstr>Why adopting guiding principles?</vt:lpstr>
      <vt:lpstr>OECD Principles for responsible stewardship of trustworthy AI</vt:lpstr>
      <vt:lpstr>Présentation PowerPoint</vt:lpstr>
      <vt:lpstr>But guiding principles alone are not enough…</vt:lpstr>
      <vt:lpstr>As an illustration: Microsoft approach to Responsible AI  What we’ve learned and share as a company</vt:lpstr>
      <vt:lpstr>What is Microsoft’s approach to AI?</vt:lpstr>
      <vt:lpstr>What is Microsoft’s approach to AI?</vt:lpstr>
      <vt:lpstr>Microsoft Approach to Responsible AI</vt:lpstr>
      <vt:lpstr>Leading responsibly</vt:lpstr>
      <vt:lpstr>Our responsible AI journey</vt:lpstr>
      <vt:lpstr>Quiz</vt:lpstr>
      <vt:lpstr>Microsoft’s  AI principles</vt:lpstr>
      <vt:lpstr>Présentation PowerPoint</vt:lpstr>
      <vt:lpstr>Miles &amp; years needed for to demonstrate  autonomous vehicle reliability </vt:lpstr>
      <vt:lpstr>Présentation PowerPoint</vt:lpstr>
      <vt:lpstr>Présentation PowerPoint</vt:lpstr>
      <vt:lpstr>More than accessibility</vt:lpstr>
      <vt:lpstr>Présentation PowerPoint</vt:lpstr>
      <vt:lpstr>Présentation PowerPoint</vt:lpstr>
      <vt:lpstr>Building blocks to enact principles</vt:lpstr>
      <vt:lpstr>Our ecosystem</vt:lpstr>
      <vt:lpstr>Quiz</vt:lpstr>
      <vt:lpstr>Microsoft Responsible AI Standard</vt:lpstr>
      <vt:lpstr>The anatomy of the Responsible AI Standard</vt:lpstr>
      <vt:lpstr>The RAI Standard’s goals at-a-glance</vt:lpstr>
      <vt:lpstr>Responsible AI Transparency goal - guidance</vt:lpstr>
      <vt:lpstr>Responsible AI Impact Assessment </vt:lpstr>
      <vt:lpstr>Responsible AI Impact Assessment template</vt:lpstr>
      <vt:lpstr>Sensitive uses</vt:lpstr>
      <vt:lpstr>Transparency notes </vt:lpstr>
      <vt:lpstr>Time for illustration ! ;-)  Conducting a Responsible AI Impact Assessment</vt:lpstr>
      <vt:lpstr>Practice Time - Simplified View Brainstorm Activity  </vt:lpstr>
      <vt:lpstr>Practice Time - Simplified View Brainstorm Activity  </vt:lpstr>
      <vt:lpstr>Practice Time - Simplified View Brainstorm Activity  </vt:lpstr>
      <vt:lpstr>Présentation PowerPoint</vt:lpstr>
      <vt:lpstr>A multi-stakeholder approach and a global dialogue… </vt:lpstr>
      <vt:lpstr>Frontier Model Forum</vt:lpstr>
      <vt:lpstr>Présentation PowerPoint</vt:lpstr>
      <vt:lpstr>Quiz</vt:lpstr>
      <vt:lpstr>Microsoft resources for Responsible AI (tools and practices)</vt:lpstr>
      <vt:lpstr>Responsible AI tools and practices</vt:lpstr>
      <vt:lpstr>Responsible AI tools and practices</vt:lpstr>
      <vt:lpstr>Présentation PowerPoint</vt:lpstr>
      <vt:lpstr>A quick recap! ;-)</vt:lpstr>
      <vt:lpstr>A new topic Environmentally responsible AI</vt:lpstr>
      <vt:lpstr>Framing</vt:lpstr>
      <vt:lpstr>/learn</vt:lpstr>
      <vt:lpstr>Other resources for getting started</vt:lpstr>
      <vt:lpstr>Microsoft's first annual Responsible AI transparency report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Establishing your own Responsible AI journey for your (non-Generative vs. Generative) AI-powered solutions  </dc:title>
  <dc:creator/>
  <cp:lastModifiedBy>Philippe Beraud</cp:lastModifiedBy>
  <cp:revision>22</cp:revision>
  <cp:lastPrinted>2022-05-09T20:18:07Z</cp:lastPrinted>
  <dcterms:created xsi:type="dcterms:W3CDTF">2020-05-26T17:33:11Z</dcterms:created>
  <dcterms:modified xsi:type="dcterms:W3CDTF">2024-09-10T15:38:43Z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0x010100E9BF4A4DB9D36B48A55E3F7834BADA7C</vt:lpwstr>
  </property>
  <property fmtid="{D5CDD505-2E9C-101B-9397-08002B2CF9AE}" pid="3" name="MediaServiceImageTags">
    <vt:lpwstr/>
  </property>
</Properties>
</file>